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55" r:id="rId1"/>
  </p:sldMasterIdLst>
  <p:notesMasterIdLst>
    <p:notesMasterId r:id="rId10"/>
  </p:notesMasterIdLst>
  <p:sldIdLst>
    <p:sldId id="256" r:id="rId2"/>
    <p:sldId id="257" r:id="rId3"/>
    <p:sldId id="267" r:id="rId4"/>
    <p:sldId id="274" r:id="rId5"/>
    <p:sldId id="260" r:id="rId6"/>
    <p:sldId id="271" r:id="rId7"/>
    <p:sldId id="258" r:id="rId8"/>
    <p:sldId id="259"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3"/>
    <p:restoredTop sz="96327"/>
  </p:normalViewPr>
  <p:slideViewPr>
    <p:cSldViewPr snapToGrid="0" snapToObjects="1">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image" Target="../media/image2.jpg"/></Relationships>
</file>

<file path=ppt/diagrams/_rels/drawing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image" Target="../media/image2.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CAB45E-4E32-5044-A223-E411ED9E1964}" type="doc">
      <dgm:prSet loTypeId="urn:microsoft.com/office/officeart/2005/8/layout/list1" loCatId="" qsTypeId="urn:microsoft.com/office/officeart/2005/8/quickstyle/simple2" qsCatId="simple" csTypeId="urn:microsoft.com/office/officeart/2005/8/colors/colorful4" csCatId="colorful" phldr="1"/>
      <dgm:spPr/>
      <dgm:t>
        <a:bodyPr/>
        <a:lstStyle/>
        <a:p>
          <a:endParaRPr lang="en-US"/>
        </a:p>
      </dgm:t>
    </dgm:pt>
    <dgm:pt modelId="{BAFDC169-A187-894E-BE75-B9CCA7325476}">
      <dgm:prSet phldrT="[Text]"/>
      <dgm:spPr/>
      <dgm:t>
        <a:bodyPr/>
        <a:lstStyle/>
        <a:p>
          <a:pPr>
            <a:buNone/>
          </a:pPr>
          <a:r>
            <a:rPr kumimoji="1" lang="ja-JP" altLang="en-US" b="1">
              <a:solidFill>
                <a:schemeClr val="tx1"/>
              </a:solidFill>
              <a:latin typeface="+mn-ea"/>
              <a:ea typeface="+mn-ea"/>
            </a:rPr>
            <a:t>研究背景</a:t>
          </a:r>
          <a:endParaRPr lang="en-US" b="1" dirty="0">
            <a:solidFill>
              <a:schemeClr val="tx1"/>
            </a:solidFill>
            <a:latin typeface="+mn-ea"/>
            <a:ea typeface="+mn-ea"/>
          </a:endParaRPr>
        </a:p>
      </dgm:t>
    </dgm:pt>
    <dgm:pt modelId="{B11FBA37-DB55-5945-AD46-0FB59D0D651D}" type="parTrans" cxnId="{75A32F0C-34D4-3741-8641-B07DFB791B36}">
      <dgm:prSet/>
      <dgm:spPr/>
      <dgm:t>
        <a:bodyPr/>
        <a:lstStyle/>
        <a:p>
          <a:endParaRPr lang="en-US"/>
        </a:p>
      </dgm:t>
    </dgm:pt>
    <dgm:pt modelId="{058625BA-4CD1-D043-865A-F126C8DD6AD3}" type="sibTrans" cxnId="{75A32F0C-34D4-3741-8641-B07DFB791B36}">
      <dgm:prSet/>
      <dgm:spPr/>
      <dgm:t>
        <a:bodyPr/>
        <a:lstStyle/>
        <a:p>
          <a:endParaRPr lang="en-US"/>
        </a:p>
      </dgm:t>
    </dgm:pt>
    <dgm:pt modelId="{8351530C-4AC1-2142-8659-6EE412CA1626}">
      <dgm:prSet phldrT="[Text]"/>
      <dgm:spPr/>
      <dgm:t>
        <a:bodyPr/>
        <a:lstStyle/>
        <a:p>
          <a:pPr>
            <a:buNone/>
          </a:pPr>
          <a:r>
            <a:rPr lang="ja-JP" altLang="en-US"/>
            <a:t>・マーケティング戦略を行うにあったって、</a:t>
          </a:r>
          <a:r>
            <a:rPr lang="en" altLang="ja-JP" dirty="0"/>
            <a:t> AI</a:t>
          </a:r>
          <a:r>
            <a:rPr lang="ja-JP" altLang="en-US"/>
            <a:t>による動画データを用いた人物動作解析を行うためには、学習用／評価用に大量の動画データが必要となる</a:t>
          </a:r>
          <a:endParaRPr lang="en-US" dirty="0"/>
        </a:p>
      </dgm:t>
    </dgm:pt>
    <dgm:pt modelId="{06E3723C-4613-7C4B-A4A6-F96E5EBC103E}" type="parTrans" cxnId="{267657FA-CF96-5E4A-AAB3-C05969775B81}">
      <dgm:prSet/>
      <dgm:spPr/>
      <dgm:t>
        <a:bodyPr/>
        <a:lstStyle/>
        <a:p>
          <a:endParaRPr lang="en-US"/>
        </a:p>
      </dgm:t>
    </dgm:pt>
    <dgm:pt modelId="{D653FD7B-E69C-7B4E-AC11-3682B5BBD703}" type="sibTrans" cxnId="{267657FA-CF96-5E4A-AAB3-C05969775B81}">
      <dgm:prSet/>
      <dgm:spPr/>
      <dgm:t>
        <a:bodyPr/>
        <a:lstStyle/>
        <a:p>
          <a:endParaRPr lang="en-US"/>
        </a:p>
      </dgm:t>
    </dgm:pt>
    <dgm:pt modelId="{26AD1EA9-A492-2242-A915-F5205CD34220}">
      <dgm:prSet phldrT="[Text]"/>
      <dgm:spPr/>
      <dgm:t>
        <a:bodyPr/>
        <a:lstStyle/>
        <a:p>
          <a:r>
            <a:rPr kumimoji="1" lang="ja-JP" altLang="en-US" b="1">
              <a:solidFill>
                <a:schemeClr val="tx1"/>
              </a:solidFill>
              <a:latin typeface="+mn-ea"/>
              <a:ea typeface="+mn-ea"/>
            </a:rPr>
            <a:t>研究目的</a:t>
          </a:r>
          <a:endParaRPr lang="en-US" b="1" dirty="0">
            <a:solidFill>
              <a:schemeClr val="tx1"/>
            </a:solidFill>
            <a:latin typeface="+mn-ea"/>
            <a:ea typeface="+mn-ea"/>
          </a:endParaRPr>
        </a:p>
      </dgm:t>
    </dgm:pt>
    <dgm:pt modelId="{476E9334-923E-9B46-9927-D77BA20D45E4}" type="parTrans" cxnId="{5402F3F0-0BF4-3448-B9FA-5D3F7DEA7D58}">
      <dgm:prSet/>
      <dgm:spPr/>
      <dgm:t>
        <a:bodyPr/>
        <a:lstStyle/>
        <a:p>
          <a:endParaRPr lang="en-US"/>
        </a:p>
      </dgm:t>
    </dgm:pt>
    <dgm:pt modelId="{C7AAF624-79EE-394B-88EA-7B81179072EC}" type="sibTrans" cxnId="{5402F3F0-0BF4-3448-B9FA-5D3F7DEA7D58}">
      <dgm:prSet/>
      <dgm:spPr/>
      <dgm:t>
        <a:bodyPr/>
        <a:lstStyle/>
        <a:p>
          <a:endParaRPr lang="en-US"/>
        </a:p>
      </dgm:t>
    </dgm:pt>
    <dgm:pt modelId="{52700A77-0D7A-9841-9C2A-334FB04F44B2}">
      <dgm:prSet phldrT="[Text]"/>
      <dgm:spPr/>
      <dgm:t>
        <a:bodyPr/>
        <a:lstStyle/>
        <a:p>
          <a:pPr>
            <a:buNone/>
          </a:pPr>
          <a:r>
            <a:rPr lang="ja-JP" altLang="en-US"/>
            <a:t>・歩行（動作）動画を、</a:t>
          </a:r>
          <a:r>
            <a:rPr lang="en-US" altLang="ja-JP" dirty="0"/>
            <a:t>3</a:t>
          </a:r>
          <a:r>
            <a:rPr lang="en" altLang="ja-JP" dirty="0"/>
            <a:t>D</a:t>
          </a:r>
          <a:r>
            <a:rPr lang="ja-JP" altLang="en-US"/>
            <a:t>モデリングにより自動生成するためのモデル作成</a:t>
          </a:r>
          <a:endParaRPr lang="en-US" dirty="0"/>
        </a:p>
      </dgm:t>
    </dgm:pt>
    <dgm:pt modelId="{2F42A4E1-A609-7944-8053-678221D0B1C4}" type="parTrans" cxnId="{58BBB4E7-BFAF-9848-9C7E-1A65BA64FE2C}">
      <dgm:prSet/>
      <dgm:spPr/>
      <dgm:t>
        <a:bodyPr/>
        <a:lstStyle/>
        <a:p>
          <a:endParaRPr lang="en-US"/>
        </a:p>
      </dgm:t>
    </dgm:pt>
    <dgm:pt modelId="{FAD72E06-1C22-BA4A-8B10-DF20DA47CA09}" type="sibTrans" cxnId="{58BBB4E7-BFAF-9848-9C7E-1A65BA64FE2C}">
      <dgm:prSet/>
      <dgm:spPr/>
      <dgm:t>
        <a:bodyPr/>
        <a:lstStyle/>
        <a:p>
          <a:endParaRPr lang="en-US"/>
        </a:p>
      </dgm:t>
    </dgm:pt>
    <dgm:pt modelId="{006B84D3-E147-C543-8A7C-83B8D8E8E507}">
      <dgm:prSet phldrT="[Text]"/>
      <dgm:spPr/>
      <dgm:t>
        <a:bodyPr/>
        <a:lstStyle/>
        <a:p>
          <a:pPr>
            <a:buNone/>
          </a:pPr>
          <a:r>
            <a:rPr lang="ja-JP" altLang="en-US"/>
            <a:t>・実写による動画データを利用するためには、プライバシーーの問題ある。また、コストがかかる</a:t>
          </a:r>
          <a:endParaRPr lang="en-US" dirty="0"/>
        </a:p>
      </dgm:t>
    </dgm:pt>
    <dgm:pt modelId="{03D6EA1D-C68B-A74F-AFAA-87C2EF706BF4}" type="parTrans" cxnId="{6C6912DA-31BC-A94F-AB07-906652CF89CD}">
      <dgm:prSet/>
      <dgm:spPr/>
      <dgm:t>
        <a:bodyPr/>
        <a:lstStyle/>
        <a:p>
          <a:endParaRPr lang="en-US"/>
        </a:p>
      </dgm:t>
    </dgm:pt>
    <dgm:pt modelId="{1A9E1526-69CF-3A4A-9D5F-E121ED035B08}" type="sibTrans" cxnId="{6C6912DA-31BC-A94F-AB07-906652CF89CD}">
      <dgm:prSet/>
      <dgm:spPr/>
      <dgm:t>
        <a:bodyPr/>
        <a:lstStyle/>
        <a:p>
          <a:endParaRPr lang="en-US"/>
        </a:p>
      </dgm:t>
    </dgm:pt>
    <dgm:pt modelId="{685CF9B5-09CE-134E-82BC-BB9C0801F48E}">
      <dgm:prSet phldrT="[Text]"/>
      <dgm:spPr/>
      <dgm:t>
        <a:bodyPr/>
        <a:lstStyle/>
        <a:p>
          <a:pPr>
            <a:buNone/>
          </a:pPr>
          <a:r>
            <a:rPr lang="ja-JP" altLang="en-US"/>
            <a:t>・動画による</a:t>
          </a:r>
          <a:r>
            <a:rPr lang="en" altLang="ja-JP" dirty="0"/>
            <a:t>AI</a:t>
          </a:r>
          <a:r>
            <a:rPr lang="ja-JP" altLang="en-US"/>
            <a:t>動作解析アルゴリズムの評価および学習用データとして用いる</a:t>
          </a:r>
          <a:endParaRPr lang="en-US" dirty="0"/>
        </a:p>
      </dgm:t>
    </dgm:pt>
    <dgm:pt modelId="{C5D5A960-24E3-F84C-8EB5-134C0C4C885D}" type="parTrans" cxnId="{E2092B19-8E47-1149-8ADE-5DB66C8FAF5E}">
      <dgm:prSet/>
      <dgm:spPr/>
      <dgm:t>
        <a:bodyPr/>
        <a:lstStyle/>
        <a:p>
          <a:endParaRPr lang="en-US"/>
        </a:p>
      </dgm:t>
    </dgm:pt>
    <dgm:pt modelId="{0598AC66-E166-4A4B-B221-722CCCF9DFAA}" type="sibTrans" cxnId="{E2092B19-8E47-1149-8ADE-5DB66C8FAF5E}">
      <dgm:prSet/>
      <dgm:spPr/>
      <dgm:t>
        <a:bodyPr/>
        <a:lstStyle/>
        <a:p>
          <a:endParaRPr lang="en-US"/>
        </a:p>
      </dgm:t>
    </dgm:pt>
    <dgm:pt modelId="{10F022EE-3529-5A41-AAB9-E737EB48A7A4}">
      <dgm:prSet phldrT="[Text]"/>
      <dgm:spPr/>
      <dgm:t>
        <a:bodyPr/>
        <a:lstStyle/>
        <a:p>
          <a:pPr>
            <a:buNone/>
          </a:pPr>
          <a:r>
            <a:rPr lang="en-US" altLang="ja-JP" dirty="0"/>
            <a:t>	</a:t>
          </a:r>
          <a:r>
            <a:rPr lang="ja-JP" altLang="en-US"/>
            <a:t>→本研究では、店舗出入口周辺の人物動作をシミュレートする動画を作る</a:t>
          </a:r>
          <a:endParaRPr lang="en-US" dirty="0"/>
        </a:p>
      </dgm:t>
    </dgm:pt>
    <dgm:pt modelId="{FA6D5EAC-6090-994E-814D-DB52F948C4C6}" type="parTrans" cxnId="{F25FDCE1-649E-AD49-BF52-CE949DD11835}">
      <dgm:prSet/>
      <dgm:spPr/>
      <dgm:t>
        <a:bodyPr/>
        <a:lstStyle/>
        <a:p>
          <a:endParaRPr lang="en-US"/>
        </a:p>
      </dgm:t>
    </dgm:pt>
    <dgm:pt modelId="{D10B3D53-222B-EA4C-95B1-45C286AAF2E2}" type="sibTrans" cxnId="{F25FDCE1-649E-AD49-BF52-CE949DD11835}">
      <dgm:prSet/>
      <dgm:spPr/>
      <dgm:t>
        <a:bodyPr/>
        <a:lstStyle/>
        <a:p>
          <a:endParaRPr lang="en-US"/>
        </a:p>
      </dgm:t>
    </dgm:pt>
    <dgm:pt modelId="{DAC63829-BCE4-4E42-9540-105327D49424}" type="pres">
      <dgm:prSet presAssocID="{86CAB45E-4E32-5044-A223-E411ED9E1964}" presName="linear" presStyleCnt="0">
        <dgm:presLayoutVars>
          <dgm:dir/>
          <dgm:animLvl val="lvl"/>
          <dgm:resizeHandles val="exact"/>
        </dgm:presLayoutVars>
      </dgm:prSet>
      <dgm:spPr/>
    </dgm:pt>
    <dgm:pt modelId="{E9DF344F-57CA-024F-AF62-0D0BDCC13B16}" type="pres">
      <dgm:prSet presAssocID="{BAFDC169-A187-894E-BE75-B9CCA7325476}" presName="parentLin" presStyleCnt="0"/>
      <dgm:spPr/>
    </dgm:pt>
    <dgm:pt modelId="{A6451500-D318-1A4A-B59A-477177918D13}" type="pres">
      <dgm:prSet presAssocID="{BAFDC169-A187-894E-BE75-B9CCA7325476}" presName="parentLeftMargin" presStyleLbl="node1" presStyleIdx="0" presStyleCnt="2"/>
      <dgm:spPr/>
    </dgm:pt>
    <dgm:pt modelId="{DC93B00B-B304-A840-A095-C74559DBEA05}" type="pres">
      <dgm:prSet presAssocID="{BAFDC169-A187-894E-BE75-B9CCA7325476}" presName="parentText" presStyleLbl="node1" presStyleIdx="0" presStyleCnt="2">
        <dgm:presLayoutVars>
          <dgm:chMax val="0"/>
          <dgm:bulletEnabled val="1"/>
        </dgm:presLayoutVars>
      </dgm:prSet>
      <dgm:spPr/>
    </dgm:pt>
    <dgm:pt modelId="{44E7A74B-D636-A442-8A0F-DE155B6194E9}" type="pres">
      <dgm:prSet presAssocID="{BAFDC169-A187-894E-BE75-B9CCA7325476}" presName="negativeSpace" presStyleCnt="0"/>
      <dgm:spPr/>
    </dgm:pt>
    <dgm:pt modelId="{FCF0ABD8-9200-7149-BD2A-5B60C4CA9626}" type="pres">
      <dgm:prSet presAssocID="{BAFDC169-A187-894E-BE75-B9CCA7325476}" presName="childText" presStyleLbl="conFgAcc1" presStyleIdx="0" presStyleCnt="2">
        <dgm:presLayoutVars>
          <dgm:bulletEnabled val="1"/>
        </dgm:presLayoutVars>
      </dgm:prSet>
      <dgm:spPr/>
    </dgm:pt>
    <dgm:pt modelId="{3DEC1B1A-C9F6-534C-BACC-05326E0AB579}" type="pres">
      <dgm:prSet presAssocID="{058625BA-4CD1-D043-865A-F126C8DD6AD3}" presName="spaceBetweenRectangles" presStyleCnt="0"/>
      <dgm:spPr/>
    </dgm:pt>
    <dgm:pt modelId="{396FB77B-A9AB-2D41-B69F-F9381A8A9D96}" type="pres">
      <dgm:prSet presAssocID="{26AD1EA9-A492-2242-A915-F5205CD34220}" presName="parentLin" presStyleCnt="0"/>
      <dgm:spPr/>
    </dgm:pt>
    <dgm:pt modelId="{93936095-CFF4-B74B-80E2-0BF7C9377E9D}" type="pres">
      <dgm:prSet presAssocID="{26AD1EA9-A492-2242-A915-F5205CD34220}" presName="parentLeftMargin" presStyleLbl="node1" presStyleIdx="0" presStyleCnt="2"/>
      <dgm:spPr/>
    </dgm:pt>
    <dgm:pt modelId="{FD940BB1-2E35-5A41-ACE1-819611A78C16}" type="pres">
      <dgm:prSet presAssocID="{26AD1EA9-A492-2242-A915-F5205CD34220}" presName="parentText" presStyleLbl="node1" presStyleIdx="1" presStyleCnt="2">
        <dgm:presLayoutVars>
          <dgm:chMax val="0"/>
          <dgm:bulletEnabled val="1"/>
        </dgm:presLayoutVars>
      </dgm:prSet>
      <dgm:spPr/>
    </dgm:pt>
    <dgm:pt modelId="{F5E1CF6B-47B7-9A49-B728-E45D31D161B7}" type="pres">
      <dgm:prSet presAssocID="{26AD1EA9-A492-2242-A915-F5205CD34220}" presName="negativeSpace" presStyleCnt="0"/>
      <dgm:spPr/>
    </dgm:pt>
    <dgm:pt modelId="{918A4526-1E3B-5D44-BFC4-5C257772703C}" type="pres">
      <dgm:prSet presAssocID="{26AD1EA9-A492-2242-A915-F5205CD34220}" presName="childText" presStyleLbl="conFgAcc1" presStyleIdx="1" presStyleCnt="2">
        <dgm:presLayoutVars>
          <dgm:bulletEnabled val="1"/>
        </dgm:presLayoutVars>
      </dgm:prSet>
      <dgm:spPr/>
    </dgm:pt>
  </dgm:ptLst>
  <dgm:cxnLst>
    <dgm:cxn modelId="{75A32F0C-34D4-3741-8641-B07DFB791B36}" srcId="{86CAB45E-4E32-5044-A223-E411ED9E1964}" destId="{BAFDC169-A187-894E-BE75-B9CCA7325476}" srcOrd="0" destOrd="0" parTransId="{B11FBA37-DB55-5945-AD46-0FB59D0D651D}" sibTransId="{058625BA-4CD1-D043-865A-F126C8DD6AD3}"/>
    <dgm:cxn modelId="{E2092B19-8E47-1149-8ADE-5DB66C8FAF5E}" srcId="{26AD1EA9-A492-2242-A915-F5205CD34220}" destId="{685CF9B5-09CE-134E-82BC-BB9C0801F48E}" srcOrd="1" destOrd="0" parTransId="{C5D5A960-24E3-F84C-8EB5-134C0C4C885D}" sibTransId="{0598AC66-E166-4A4B-B221-722CCCF9DFAA}"/>
    <dgm:cxn modelId="{DBEF7225-4674-4048-8B3A-9DF1D8D25A7E}" type="presOf" srcId="{86CAB45E-4E32-5044-A223-E411ED9E1964}" destId="{DAC63829-BCE4-4E42-9540-105327D49424}" srcOrd="0" destOrd="0" presId="urn:microsoft.com/office/officeart/2005/8/layout/list1"/>
    <dgm:cxn modelId="{52918C41-30B3-1F4A-949F-9786D99B5DD8}" type="presOf" srcId="{26AD1EA9-A492-2242-A915-F5205CD34220}" destId="{FD940BB1-2E35-5A41-ACE1-819611A78C16}" srcOrd="1" destOrd="0" presId="urn:microsoft.com/office/officeart/2005/8/layout/list1"/>
    <dgm:cxn modelId="{DE89AC56-ED44-A244-AA7F-6BDB81181506}" type="presOf" srcId="{8351530C-4AC1-2142-8659-6EE412CA1626}" destId="{FCF0ABD8-9200-7149-BD2A-5B60C4CA9626}" srcOrd="0" destOrd="0" presId="urn:microsoft.com/office/officeart/2005/8/layout/list1"/>
    <dgm:cxn modelId="{3912CC6C-5517-A941-ACD4-AE737B0C14CC}" type="presOf" srcId="{BAFDC169-A187-894E-BE75-B9CCA7325476}" destId="{DC93B00B-B304-A840-A095-C74559DBEA05}" srcOrd="1" destOrd="0" presId="urn:microsoft.com/office/officeart/2005/8/layout/list1"/>
    <dgm:cxn modelId="{0E373F8A-155B-7F42-8CCE-D666F7DA67AA}" type="presOf" srcId="{52700A77-0D7A-9841-9C2A-334FB04F44B2}" destId="{918A4526-1E3B-5D44-BFC4-5C257772703C}" srcOrd="0" destOrd="0" presId="urn:microsoft.com/office/officeart/2005/8/layout/list1"/>
    <dgm:cxn modelId="{5D43FCAE-6264-5941-9DC6-11433CBB93B1}" type="presOf" srcId="{006B84D3-E147-C543-8A7C-83B8D8E8E507}" destId="{FCF0ABD8-9200-7149-BD2A-5B60C4CA9626}" srcOrd="0" destOrd="1" presId="urn:microsoft.com/office/officeart/2005/8/layout/list1"/>
    <dgm:cxn modelId="{D1D8CEB1-FD1B-BA4A-A517-DA871EC61E3C}" type="presOf" srcId="{BAFDC169-A187-894E-BE75-B9CCA7325476}" destId="{A6451500-D318-1A4A-B59A-477177918D13}" srcOrd="0" destOrd="0" presId="urn:microsoft.com/office/officeart/2005/8/layout/list1"/>
    <dgm:cxn modelId="{535449BC-E075-1646-945E-957AC5A444BE}" type="presOf" srcId="{26AD1EA9-A492-2242-A915-F5205CD34220}" destId="{93936095-CFF4-B74B-80E2-0BF7C9377E9D}" srcOrd="0" destOrd="0" presId="urn:microsoft.com/office/officeart/2005/8/layout/list1"/>
    <dgm:cxn modelId="{A85C8ECD-4C0C-DB43-8DBE-D0C4478E69E6}" type="presOf" srcId="{685CF9B5-09CE-134E-82BC-BB9C0801F48E}" destId="{918A4526-1E3B-5D44-BFC4-5C257772703C}" srcOrd="0" destOrd="1" presId="urn:microsoft.com/office/officeart/2005/8/layout/list1"/>
    <dgm:cxn modelId="{6C6912DA-31BC-A94F-AB07-906652CF89CD}" srcId="{BAFDC169-A187-894E-BE75-B9CCA7325476}" destId="{006B84D3-E147-C543-8A7C-83B8D8E8E507}" srcOrd="1" destOrd="0" parTransId="{03D6EA1D-C68B-A74F-AFAA-87C2EF706BF4}" sibTransId="{1A9E1526-69CF-3A4A-9D5F-E121ED035B08}"/>
    <dgm:cxn modelId="{F25FDCE1-649E-AD49-BF52-CE949DD11835}" srcId="{685CF9B5-09CE-134E-82BC-BB9C0801F48E}" destId="{10F022EE-3529-5A41-AAB9-E737EB48A7A4}" srcOrd="0" destOrd="0" parTransId="{FA6D5EAC-6090-994E-814D-DB52F948C4C6}" sibTransId="{D10B3D53-222B-EA4C-95B1-45C286AAF2E2}"/>
    <dgm:cxn modelId="{FDC502E5-7647-E949-87F9-4B0AF03987C4}" type="presOf" srcId="{10F022EE-3529-5A41-AAB9-E737EB48A7A4}" destId="{918A4526-1E3B-5D44-BFC4-5C257772703C}" srcOrd="0" destOrd="2" presId="urn:microsoft.com/office/officeart/2005/8/layout/list1"/>
    <dgm:cxn modelId="{58BBB4E7-BFAF-9848-9C7E-1A65BA64FE2C}" srcId="{26AD1EA9-A492-2242-A915-F5205CD34220}" destId="{52700A77-0D7A-9841-9C2A-334FB04F44B2}" srcOrd="0" destOrd="0" parTransId="{2F42A4E1-A609-7944-8053-678221D0B1C4}" sibTransId="{FAD72E06-1C22-BA4A-8B10-DF20DA47CA09}"/>
    <dgm:cxn modelId="{5402F3F0-0BF4-3448-B9FA-5D3F7DEA7D58}" srcId="{86CAB45E-4E32-5044-A223-E411ED9E1964}" destId="{26AD1EA9-A492-2242-A915-F5205CD34220}" srcOrd="1" destOrd="0" parTransId="{476E9334-923E-9B46-9927-D77BA20D45E4}" sibTransId="{C7AAF624-79EE-394B-88EA-7B81179072EC}"/>
    <dgm:cxn modelId="{267657FA-CF96-5E4A-AAB3-C05969775B81}" srcId="{BAFDC169-A187-894E-BE75-B9CCA7325476}" destId="{8351530C-4AC1-2142-8659-6EE412CA1626}" srcOrd="0" destOrd="0" parTransId="{06E3723C-4613-7C4B-A4A6-F96E5EBC103E}" sibTransId="{D653FD7B-E69C-7B4E-AC11-3682B5BBD703}"/>
    <dgm:cxn modelId="{7F9300ED-F9B8-294C-B003-3E8BA64EDA74}" type="presParOf" srcId="{DAC63829-BCE4-4E42-9540-105327D49424}" destId="{E9DF344F-57CA-024F-AF62-0D0BDCC13B16}" srcOrd="0" destOrd="0" presId="urn:microsoft.com/office/officeart/2005/8/layout/list1"/>
    <dgm:cxn modelId="{D5BE6258-329D-ED4C-8FA0-6E11D73619BE}" type="presParOf" srcId="{E9DF344F-57CA-024F-AF62-0D0BDCC13B16}" destId="{A6451500-D318-1A4A-B59A-477177918D13}" srcOrd="0" destOrd="0" presId="urn:microsoft.com/office/officeart/2005/8/layout/list1"/>
    <dgm:cxn modelId="{21002B82-A8F0-7545-BF36-0BC7B4565659}" type="presParOf" srcId="{E9DF344F-57CA-024F-AF62-0D0BDCC13B16}" destId="{DC93B00B-B304-A840-A095-C74559DBEA05}" srcOrd="1" destOrd="0" presId="urn:microsoft.com/office/officeart/2005/8/layout/list1"/>
    <dgm:cxn modelId="{17971A1C-6EA5-094C-B6C7-01FBD8C17FD0}" type="presParOf" srcId="{DAC63829-BCE4-4E42-9540-105327D49424}" destId="{44E7A74B-D636-A442-8A0F-DE155B6194E9}" srcOrd="1" destOrd="0" presId="urn:microsoft.com/office/officeart/2005/8/layout/list1"/>
    <dgm:cxn modelId="{37B6213D-92EB-0247-AE40-1FCDE348326C}" type="presParOf" srcId="{DAC63829-BCE4-4E42-9540-105327D49424}" destId="{FCF0ABD8-9200-7149-BD2A-5B60C4CA9626}" srcOrd="2" destOrd="0" presId="urn:microsoft.com/office/officeart/2005/8/layout/list1"/>
    <dgm:cxn modelId="{E1FD5ED6-CE6B-224B-B76C-EB17E249D99C}" type="presParOf" srcId="{DAC63829-BCE4-4E42-9540-105327D49424}" destId="{3DEC1B1A-C9F6-534C-BACC-05326E0AB579}" srcOrd="3" destOrd="0" presId="urn:microsoft.com/office/officeart/2005/8/layout/list1"/>
    <dgm:cxn modelId="{444552C0-2DDE-2B4D-BDBF-21554C6C8D67}" type="presParOf" srcId="{DAC63829-BCE4-4E42-9540-105327D49424}" destId="{396FB77B-A9AB-2D41-B69F-F9381A8A9D96}" srcOrd="4" destOrd="0" presId="urn:microsoft.com/office/officeart/2005/8/layout/list1"/>
    <dgm:cxn modelId="{AB190F2D-051B-F149-B2EE-9984649CD0CF}" type="presParOf" srcId="{396FB77B-A9AB-2D41-B69F-F9381A8A9D96}" destId="{93936095-CFF4-B74B-80E2-0BF7C9377E9D}" srcOrd="0" destOrd="0" presId="urn:microsoft.com/office/officeart/2005/8/layout/list1"/>
    <dgm:cxn modelId="{69D9ECAC-D592-F443-88B5-F6E7159450E9}" type="presParOf" srcId="{396FB77B-A9AB-2D41-B69F-F9381A8A9D96}" destId="{FD940BB1-2E35-5A41-ACE1-819611A78C16}" srcOrd="1" destOrd="0" presId="urn:microsoft.com/office/officeart/2005/8/layout/list1"/>
    <dgm:cxn modelId="{C3D15484-651B-A146-889E-7D43B0CE633B}" type="presParOf" srcId="{DAC63829-BCE4-4E42-9540-105327D49424}" destId="{F5E1CF6B-47B7-9A49-B728-E45D31D161B7}" srcOrd="5" destOrd="0" presId="urn:microsoft.com/office/officeart/2005/8/layout/list1"/>
    <dgm:cxn modelId="{964A6F69-85AB-E440-8FF0-760257F849E9}" type="presParOf" srcId="{DAC63829-BCE4-4E42-9540-105327D49424}" destId="{918A4526-1E3B-5D44-BFC4-5C257772703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97F2FA-5B8A-1145-9037-AD964DA35BC5}" type="doc">
      <dgm:prSet loTypeId="urn:microsoft.com/office/officeart/2008/layout/PictureAccentList" loCatId="" qsTypeId="urn:microsoft.com/office/officeart/2005/8/quickstyle/simple2" qsCatId="simple" csTypeId="urn:microsoft.com/office/officeart/2005/8/colors/accent2_2" csCatId="accent2" phldr="1"/>
      <dgm:spPr/>
      <dgm:t>
        <a:bodyPr/>
        <a:lstStyle/>
        <a:p>
          <a:endParaRPr lang="en-US"/>
        </a:p>
      </dgm:t>
    </dgm:pt>
    <dgm:pt modelId="{4667AE8A-6E8E-904B-9B8D-955ABA690A22}">
      <dgm:prSet phldrT="[Text]" custT="1"/>
      <dgm:spPr/>
      <dgm:t>
        <a:bodyPr/>
        <a:lstStyle/>
        <a:p>
          <a:r>
            <a:rPr lang="ja" altLang="ja-JP" sz="2000" b="1" dirty="0">
              <a:solidFill>
                <a:schemeClr val="tx1"/>
              </a:solidFill>
              <a:latin typeface="+mj-ea"/>
              <a:ea typeface="+mj-ea"/>
            </a:rPr>
            <a:t>想定する店舗の種類</a:t>
          </a:r>
          <a:r>
            <a:rPr lang="ja" altLang="en-US" sz="2000" b="1" dirty="0">
              <a:solidFill>
                <a:schemeClr val="tx1"/>
              </a:solidFill>
              <a:latin typeface="+mj-ea"/>
              <a:ea typeface="+mj-ea"/>
            </a:rPr>
            <a:t>の例</a:t>
          </a:r>
          <a:endParaRPr lang="en-US" sz="2000" b="1" dirty="0">
            <a:solidFill>
              <a:schemeClr val="tx1"/>
            </a:solidFill>
          </a:endParaRPr>
        </a:p>
      </dgm:t>
    </dgm:pt>
    <dgm:pt modelId="{45336F0F-55A9-944F-918F-1507A9D50186}" type="parTrans" cxnId="{3AAF9ECB-BEDB-E149-AD85-48C9C56EDA8B}">
      <dgm:prSet/>
      <dgm:spPr/>
      <dgm:t>
        <a:bodyPr/>
        <a:lstStyle/>
        <a:p>
          <a:endParaRPr lang="en-US"/>
        </a:p>
      </dgm:t>
    </dgm:pt>
    <dgm:pt modelId="{539E883C-687A-CE42-A532-93AC1CBB3F5D}" type="sibTrans" cxnId="{3AAF9ECB-BEDB-E149-AD85-48C9C56EDA8B}">
      <dgm:prSet/>
      <dgm:spPr/>
      <dgm:t>
        <a:bodyPr/>
        <a:lstStyle/>
        <a:p>
          <a:endParaRPr lang="en-US"/>
        </a:p>
      </dgm:t>
    </dgm:pt>
    <dgm:pt modelId="{58089DC1-AFAC-2D4A-86DD-7EABB7748D74}">
      <dgm:prSet phldrT="[Text]"/>
      <dgm:spPr/>
      <dgm:t>
        <a:bodyPr/>
        <a:lstStyle/>
        <a:p>
          <a:r>
            <a:rPr lang="ja-JP" altLang="en-US"/>
            <a:t>アパレルショップ</a:t>
          </a:r>
          <a:r>
            <a:rPr lang="en-US" altLang="ja-JP" dirty="0"/>
            <a:t>(</a:t>
          </a:r>
          <a:r>
            <a:rPr lang="ja-JP" altLang="en-US"/>
            <a:t>店舗出入り口付近の人物の出入りの頻度が多い</a:t>
          </a:r>
          <a:r>
            <a:rPr lang="en-US" altLang="ja-JP" dirty="0"/>
            <a:t>)</a:t>
          </a:r>
          <a:endParaRPr lang="ja-JP" altLang="en-US"/>
        </a:p>
        <a:p>
          <a:r>
            <a:rPr lang="ja-JP" altLang="en-US"/>
            <a:t>→通行人と店に入る人の割合や入店する人の特徴を把握できたら、ビジネスチャンスがありそう</a:t>
          </a:r>
        </a:p>
      </dgm:t>
    </dgm:pt>
    <dgm:pt modelId="{AF15534B-D798-F346-8B88-318316939A35}" type="parTrans" cxnId="{5E2BD4EF-94C1-8C48-974E-FE048350FE8B}">
      <dgm:prSet/>
      <dgm:spPr/>
      <dgm:t>
        <a:bodyPr/>
        <a:lstStyle/>
        <a:p>
          <a:endParaRPr lang="en-US"/>
        </a:p>
      </dgm:t>
    </dgm:pt>
    <dgm:pt modelId="{B9A163E8-E903-1949-8352-CB6C5ED66879}" type="sibTrans" cxnId="{5E2BD4EF-94C1-8C48-974E-FE048350FE8B}">
      <dgm:prSet/>
      <dgm:spPr/>
      <dgm:t>
        <a:bodyPr/>
        <a:lstStyle/>
        <a:p>
          <a:endParaRPr lang="en-US"/>
        </a:p>
      </dgm:t>
    </dgm:pt>
    <dgm:pt modelId="{3A34823E-ED5D-3649-97F1-21EDA24F8907}">
      <dgm:prSet phldrT="[Text]"/>
      <dgm:spPr/>
      <dgm:t>
        <a:bodyPr/>
        <a:lstStyle/>
        <a:p>
          <a:r>
            <a:rPr lang="ja-JP" altLang="en-US"/>
            <a:t>飲食店</a:t>
          </a:r>
          <a:r>
            <a:rPr lang="en-US" altLang="ja-JP"/>
            <a:t>(</a:t>
          </a:r>
          <a:r>
            <a:rPr lang="ja-JP" altLang="en-US"/>
            <a:t>利用者の年齢層などの特定ができてなさそう</a:t>
          </a:r>
          <a:r>
            <a:rPr lang="en-US" altLang="ja-JP"/>
            <a:t>)</a:t>
          </a:r>
        </a:p>
        <a:p>
          <a:r>
            <a:rPr lang="ja-JP" altLang="en-US"/>
            <a:t>→分析結果で店舗利用者の特徴を把握でき、売り上げに貢献できる可能性が大きそう</a:t>
          </a:r>
        </a:p>
      </dgm:t>
    </dgm:pt>
    <dgm:pt modelId="{28ECA9BA-C433-9E47-8420-92F754ADE1DC}" type="parTrans" cxnId="{7B13FA27-9F62-C145-9E74-D8A4A5DD4579}">
      <dgm:prSet/>
      <dgm:spPr/>
      <dgm:t>
        <a:bodyPr/>
        <a:lstStyle/>
        <a:p>
          <a:endParaRPr lang="en-US"/>
        </a:p>
      </dgm:t>
    </dgm:pt>
    <dgm:pt modelId="{D5D4C631-F28E-CB44-8195-DECC2663C330}" type="sibTrans" cxnId="{7B13FA27-9F62-C145-9E74-D8A4A5DD4579}">
      <dgm:prSet/>
      <dgm:spPr/>
      <dgm:t>
        <a:bodyPr/>
        <a:lstStyle/>
        <a:p>
          <a:endParaRPr lang="en-US"/>
        </a:p>
      </dgm:t>
    </dgm:pt>
    <dgm:pt modelId="{4FAAC531-C4AB-884F-9727-3E43A4E8B043}" type="pres">
      <dgm:prSet presAssocID="{2197F2FA-5B8A-1145-9037-AD964DA35BC5}" presName="layout" presStyleCnt="0">
        <dgm:presLayoutVars>
          <dgm:chMax/>
          <dgm:chPref/>
          <dgm:dir/>
          <dgm:animOne val="branch"/>
          <dgm:animLvl val="lvl"/>
          <dgm:resizeHandles/>
        </dgm:presLayoutVars>
      </dgm:prSet>
      <dgm:spPr/>
    </dgm:pt>
    <dgm:pt modelId="{4E4C7781-5B25-9D46-8C3A-FEA4736E7DD2}" type="pres">
      <dgm:prSet presAssocID="{4667AE8A-6E8E-904B-9B8D-955ABA690A22}" presName="root" presStyleCnt="0">
        <dgm:presLayoutVars>
          <dgm:chMax/>
          <dgm:chPref val="4"/>
        </dgm:presLayoutVars>
      </dgm:prSet>
      <dgm:spPr/>
    </dgm:pt>
    <dgm:pt modelId="{7BE63EBF-E7AD-C741-B3CD-82DEA0DC809A}" type="pres">
      <dgm:prSet presAssocID="{4667AE8A-6E8E-904B-9B8D-955ABA690A22}" presName="rootComposite" presStyleCnt="0">
        <dgm:presLayoutVars/>
      </dgm:prSet>
      <dgm:spPr/>
    </dgm:pt>
    <dgm:pt modelId="{BFBEFCD5-8CA5-6E47-ABC1-7EB93020F78B}" type="pres">
      <dgm:prSet presAssocID="{4667AE8A-6E8E-904B-9B8D-955ABA690A22}" presName="rootText" presStyleLbl="node0" presStyleIdx="0" presStyleCnt="1" custLinFactNeighborX="-1032" custLinFactNeighborY="7432">
        <dgm:presLayoutVars>
          <dgm:chMax/>
          <dgm:chPref val="4"/>
        </dgm:presLayoutVars>
      </dgm:prSet>
      <dgm:spPr/>
    </dgm:pt>
    <dgm:pt modelId="{9ADE77BD-EFE4-DF45-852A-E796F1B09FDF}" type="pres">
      <dgm:prSet presAssocID="{4667AE8A-6E8E-904B-9B8D-955ABA690A22}" presName="childShape" presStyleCnt="0">
        <dgm:presLayoutVars>
          <dgm:chMax val="0"/>
          <dgm:chPref val="0"/>
        </dgm:presLayoutVars>
      </dgm:prSet>
      <dgm:spPr/>
    </dgm:pt>
    <dgm:pt modelId="{22083A74-6A11-6548-BED2-4F35DFDCBCF2}" type="pres">
      <dgm:prSet presAssocID="{58089DC1-AFAC-2D4A-86DD-7EABB7748D74}" presName="childComposite" presStyleCnt="0">
        <dgm:presLayoutVars>
          <dgm:chMax val="0"/>
          <dgm:chPref val="0"/>
        </dgm:presLayoutVars>
      </dgm:prSet>
      <dgm:spPr/>
    </dgm:pt>
    <dgm:pt modelId="{C4C0DFB8-D107-7047-A685-D1A845E50AB1}" type="pres">
      <dgm:prSet presAssocID="{58089DC1-AFAC-2D4A-86DD-7EABB7748D74}"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4141F719-D47E-CD49-9E8B-84C8E3929C16}" type="pres">
      <dgm:prSet presAssocID="{58089DC1-AFAC-2D4A-86DD-7EABB7748D74}" presName="childText" presStyleLbl="lnNode1" presStyleIdx="0" presStyleCnt="2">
        <dgm:presLayoutVars>
          <dgm:chMax val="0"/>
          <dgm:chPref val="0"/>
          <dgm:bulletEnabled val="1"/>
        </dgm:presLayoutVars>
      </dgm:prSet>
      <dgm:spPr/>
    </dgm:pt>
    <dgm:pt modelId="{8D797E3E-776C-C74E-B870-4E50C73FCF47}" type="pres">
      <dgm:prSet presAssocID="{3A34823E-ED5D-3649-97F1-21EDA24F8907}" presName="childComposite" presStyleCnt="0">
        <dgm:presLayoutVars>
          <dgm:chMax val="0"/>
          <dgm:chPref val="0"/>
        </dgm:presLayoutVars>
      </dgm:prSet>
      <dgm:spPr/>
    </dgm:pt>
    <dgm:pt modelId="{5CEE5D2F-40B7-0444-8FBB-3D6B9DA57CB3}" type="pres">
      <dgm:prSet presAssocID="{3A34823E-ED5D-3649-97F1-21EDA24F8907}" presName="Image"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0973A8F2-8FDF-D640-9B02-7F52C8970C2B}" type="pres">
      <dgm:prSet presAssocID="{3A34823E-ED5D-3649-97F1-21EDA24F8907}" presName="childText" presStyleLbl="lnNode1" presStyleIdx="1" presStyleCnt="2">
        <dgm:presLayoutVars>
          <dgm:chMax val="0"/>
          <dgm:chPref val="0"/>
          <dgm:bulletEnabled val="1"/>
        </dgm:presLayoutVars>
      </dgm:prSet>
      <dgm:spPr/>
    </dgm:pt>
  </dgm:ptLst>
  <dgm:cxnLst>
    <dgm:cxn modelId="{770F6C27-CB21-7D44-85D5-63AAAF645FB7}" type="presOf" srcId="{3A34823E-ED5D-3649-97F1-21EDA24F8907}" destId="{0973A8F2-8FDF-D640-9B02-7F52C8970C2B}" srcOrd="0" destOrd="0" presId="urn:microsoft.com/office/officeart/2008/layout/PictureAccentList"/>
    <dgm:cxn modelId="{7B13FA27-9F62-C145-9E74-D8A4A5DD4579}" srcId="{4667AE8A-6E8E-904B-9B8D-955ABA690A22}" destId="{3A34823E-ED5D-3649-97F1-21EDA24F8907}" srcOrd="1" destOrd="0" parTransId="{28ECA9BA-C433-9E47-8420-92F754ADE1DC}" sibTransId="{D5D4C631-F28E-CB44-8195-DECC2663C330}"/>
    <dgm:cxn modelId="{87FA2994-FF5E-2D46-B534-A81F99720CDA}" type="presOf" srcId="{4667AE8A-6E8E-904B-9B8D-955ABA690A22}" destId="{BFBEFCD5-8CA5-6E47-ABC1-7EB93020F78B}" srcOrd="0" destOrd="0" presId="urn:microsoft.com/office/officeart/2008/layout/PictureAccentList"/>
    <dgm:cxn modelId="{0CF58396-BAB6-F542-9BD0-F8C551EC5C82}" type="presOf" srcId="{58089DC1-AFAC-2D4A-86DD-7EABB7748D74}" destId="{4141F719-D47E-CD49-9E8B-84C8E3929C16}" srcOrd="0" destOrd="0" presId="urn:microsoft.com/office/officeart/2008/layout/PictureAccentList"/>
    <dgm:cxn modelId="{9129FA9A-D40D-2746-9E25-8FE9FEBD9B9D}" type="presOf" srcId="{2197F2FA-5B8A-1145-9037-AD964DA35BC5}" destId="{4FAAC531-C4AB-884F-9727-3E43A4E8B043}" srcOrd="0" destOrd="0" presId="urn:microsoft.com/office/officeart/2008/layout/PictureAccentList"/>
    <dgm:cxn modelId="{3AAF9ECB-BEDB-E149-AD85-48C9C56EDA8B}" srcId="{2197F2FA-5B8A-1145-9037-AD964DA35BC5}" destId="{4667AE8A-6E8E-904B-9B8D-955ABA690A22}" srcOrd="0" destOrd="0" parTransId="{45336F0F-55A9-944F-918F-1507A9D50186}" sibTransId="{539E883C-687A-CE42-A532-93AC1CBB3F5D}"/>
    <dgm:cxn modelId="{5E2BD4EF-94C1-8C48-974E-FE048350FE8B}" srcId="{4667AE8A-6E8E-904B-9B8D-955ABA690A22}" destId="{58089DC1-AFAC-2D4A-86DD-7EABB7748D74}" srcOrd="0" destOrd="0" parTransId="{AF15534B-D798-F346-8B88-318316939A35}" sibTransId="{B9A163E8-E903-1949-8352-CB6C5ED66879}"/>
    <dgm:cxn modelId="{7C7F0B1F-473E-E647-8874-7F99E57AA33A}" type="presParOf" srcId="{4FAAC531-C4AB-884F-9727-3E43A4E8B043}" destId="{4E4C7781-5B25-9D46-8C3A-FEA4736E7DD2}" srcOrd="0" destOrd="0" presId="urn:microsoft.com/office/officeart/2008/layout/PictureAccentList"/>
    <dgm:cxn modelId="{8BBCB58C-2361-E84C-9A23-E1EFBFDF426F}" type="presParOf" srcId="{4E4C7781-5B25-9D46-8C3A-FEA4736E7DD2}" destId="{7BE63EBF-E7AD-C741-B3CD-82DEA0DC809A}" srcOrd="0" destOrd="0" presId="urn:microsoft.com/office/officeart/2008/layout/PictureAccentList"/>
    <dgm:cxn modelId="{093D7E20-3865-A14C-9812-211F8296AD05}" type="presParOf" srcId="{7BE63EBF-E7AD-C741-B3CD-82DEA0DC809A}" destId="{BFBEFCD5-8CA5-6E47-ABC1-7EB93020F78B}" srcOrd="0" destOrd="0" presId="urn:microsoft.com/office/officeart/2008/layout/PictureAccentList"/>
    <dgm:cxn modelId="{36D3B512-0300-0045-BAB1-651A933699BC}" type="presParOf" srcId="{4E4C7781-5B25-9D46-8C3A-FEA4736E7DD2}" destId="{9ADE77BD-EFE4-DF45-852A-E796F1B09FDF}" srcOrd="1" destOrd="0" presId="urn:microsoft.com/office/officeart/2008/layout/PictureAccentList"/>
    <dgm:cxn modelId="{357B3DD6-D600-944A-9637-D67F77CD44A4}" type="presParOf" srcId="{9ADE77BD-EFE4-DF45-852A-E796F1B09FDF}" destId="{22083A74-6A11-6548-BED2-4F35DFDCBCF2}" srcOrd="0" destOrd="0" presId="urn:microsoft.com/office/officeart/2008/layout/PictureAccentList"/>
    <dgm:cxn modelId="{BAAE0727-9163-2D4A-AD3A-FE7BFB3B2A81}" type="presParOf" srcId="{22083A74-6A11-6548-BED2-4F35DFDCBCF2}" destId="{C4C0DFB8-D107-7047-A685-D1A845E50AB1}" srcOrd="0" destOrd="0" presId="urn:microsoft.com/office/officeart/2008/layout/PictureAccentList"/>
    <dgm:cxn modelId="{8FFD7BBA-F431-1041-9E97-C1CF27D97DF1}" type="presParOf" srcId="{22083A74-6A11-6548-BED2-4F35DFDCBCF2}" destId="{4141F719-D47E-CD49-9E8B-84C8E3929C16}" srcOrd="1" destOrd="0" presId="urn:microsoft.com/office/officeart/2008/layout/PictureAccentList"/>
    <dgm:cxn modelId="{61173EA1-8DBB-934D-A1C2-1DE5D4D3E471}" type="presParOf" srcId="{9ADE77BD-EFE4-DF45-852A-E796F1B09FDF}" destId="{8D797E3E-776C-C74E-B870-4E50C73FCF47}" srcOrd="1" destOrd="0" presId="urn:microsoft.com/office/officeart/2008/layout/PictureAccentList"/>
    <dgm:cxn modelId="{A488F086-E982-3C44-8422-648FAC693E11}" type="presParOf" srcId="{8D797E3E-776C-C74E-B870-4E50C73FCF47}" destId="{5CEE5D2F-40B7-0444-8FBB-3D6B9DA57CB3}" srcOrd="0" destOrd="0" presId="urn:microsoft.com/office/officeart/2008/layout/PictureAccentList"/>
    <dgm:cxn modelId="{E80A931F-F5D6-794A-A027-38358F908DD8}" type="presParOf" srcId="{8D797E3E-776C-C74E-B870-4E50C73FCF47}" destId="{0973A8F2-8FDF-D640-9B02-7F52C8970C2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1FF877-F959-7749-9274-DA47C5DD7F8E}" type="doc">
      <dgm:prSet loTypeId="urn:microsoft.com/office/officeart/2005/8/layout/list1" loCatId="" qsTypeId="urn:microsoft.com/office/officeart/2005/8/quickstyle/simple4" qsCatId="simple" csTypeId="urn:microsoft.com/office/officeart/2005/8/colors/colorful5" csCatId="colorful" phldr="1"/>
      <dgm:spPr/>
      <dgm:t>
        <a:bodyPr/>
        <a:lstStyle/>
        <a:p>
          <a:endParaRPr lang="en-US"/>
        </a:p>
      </dgm:t>
    </dgm:pt>
    <dgm:pt modelId="{44297AE1-D01F-4A40-84A4-97CAB012001A}">
      <dgm:prSet phldrT="[Text]"/>
      <dgm:spPr/>
      <dgm:t>
        <a:bodyPr/>
        <a:lstStyle/>
        <a:p>
          <a:r>
            <a:rPr lang="ja-JP" altLang="en-US" b="1">
              <a:solidFill>
                <a:schemeClr val="tx1"/>
              </a:solidFill>
            </a:rPr>
            <a:t>課題</a:t>
          </a:r>
          <a:endParaRPr lang="en-US" b="1" dirty="0">
            <a:solidFill>
              <a:schemeClr val="tx1"/>
            </a:solidFill>
          </a:endParaRPr>
        </a:p>
      </dgm:t>
    </dgm:pt>
    <dgm:pt modelId="{7F43833E-AC22-8F4C-AF3F-F2D145C74DFE}" type="parTrans" cxnId="{80548075-618F-0D44-AA88-2CE29AAE3569}">
      <dgm:prSet/>
      <dgm:spPr/>
      <dgm:t>
        <a:bodyPr/>
        <a:lstStyle/>
        <a:p>
          <a:endParaRPr lang="en-US"/>
        </a:p>
      </dgm:t>
    </dgm:pt>
    <dgm:pt modelId="{8821EE9E-DC8E-6D4C-9BB4-88A6D1247CC9}" type="sibTrans" cxnId="{80548075-618F-0D44-AA88-2CE29AAE3569}">
      <dgm:prSet/>
      <dgm:spPr/>
      <dgm:t>
        <a:bodyPr/>
        <a:lstStyle/>
        <a:p>
          <a:endParaRPr lang="en-US"/>
        </a:p>
      </dgm:t>
    </dgm:pt>
    <dgm:pt modelId="{D56F04A7-AB5E-2A43-9DB1-509E54CDCB3F}">
      <dgm:prSet phldrT="[Text]"/>
      <dgm:spPr/>
      <dgm:t>
        <a:bodyPr/>
        <a:lstStyle/>
        <a:p>
          <a:r>
            <a:rPr lang="ja-JP" altLang="en-US" b="1">
              <a:solidFill>
                <a:schemeClr val="tx1"/>
              </a:solidFill>
              <a:latin typeface="+mn-ea"/>
              <a:ea typeface="+mn-ea"/>
            </a:rPr>
            <a:t>手法</a:t>
          </a:r>
          <a:r>
            <a:rPr lang="en-US" altLang="ja-JP" b="1" dirty="0">
              <a:solidFill>
                <a:schemeClr val="tx1"/>
              </a:solidFill>
              <a:latin typeface="+mn-ea"/>
              <a:ea typeface="+mn-ea"/>
            </a:rPr>
            <a:t>1(5</a:t>
          </a:r>
          <a:r>
            <a:rPr lang="ja-JP" altLang="en-US" b="1">
              <a:solidFill>
                <a:schemeClr val="tx1"/>
              </a:solidFill>
              <a:latin typeface="+mn-ea"/>
              <a:ea typeface="+mn-ea"/>
            </a:rPr>
            <a:t>ページで説明</a:t>
          </a:r>
          <a:r>
            <a:rPr lang="en-US" altLang="ja-JP" b="1" dirty="0">
              <a:solidFill>
                <a:schemeClr val="tx1"/>
              </a:solidFill>
              <a:latin typeface="+mn-ea"/>
              <a:ea typeface="+mn-ea"/>
            </a:rPr>
            <a:t>)</a:t>
          </a:r>
          <a:endParaRPr lang="en-US" b="1" dirty="0">
            <a:solidFill>
              <a:schemeClr val="tx1"/>
            </a:solidFill>
            <a:latin typeface="+mn-ea"/>
            <a:ea typeface="+mn-ea"/>
          </a:endParaRPr>
        </a:p>
      </dgm:t>
    </dgm:pt>
    <dgm:pt modelId="{3CA84599-C164-7344-A434-12FA63512473}" type="parTrans" cxnId="{A3A6606A-AE21-ED4B-A61B-FE58D9D5D19F}">
      <dgm:prSet/>
      <dgm:spPr/>
      <dgm:t>
        <a:bodyPr/>
        <a:lstStyle/>
        <a:p>
          <a:endParaRPr lang="en-US"/>
        </a:p>
      </dgm:t>
    </dgm:pt>
    <dgm:pt modelId="{09710529-4695-D64A-8712-67401AA351EE}" type="sibTrans" cxnId="{A3A6606A-AE21-ED4B-A61B-FE58D9D5D19F}">
      <dgm:prSet/>
      <dgm:spPr/>
      <dgm:t>
        <a:bodyPr/>
        <a:lstStyle/>
        <a:p>
          <a:endParaRPr lang="en-US"/>
        </a:p>
      </dgm:t>
    </dgm:pt>
    <dgm:pt modelId="{4ADD8C9C-DCDA-094E-BF33-3FA538A76D9B}">
      <dgm:prSet phldrT="[Text]"/>
      <dgm:spPr/>
      <dgm:t>
        <a:bodyPr/>
        <a:lstStyle/>
        <a:p>
          <a:pPr>
            <a:buNone/>
          </a:pPr>
          <a:r>
            <a:rPr kumimoji="1" lang="ja-JP" altLang="en-US" b="1">
              <a:solidFill>
                <a:schemeClr val="tx1"/>
              </a:solidFill>
              <a:latin typeface="+mn-ea"/>
              <a:ea typeface="+mn-ea"/>
            </a:rPr>
            <a:t>手法</a:t>
          </a:r>
          <a:r>
            <a:rPr lang="en-US" altLang="ja-JP" b="1" dirty="0">
              <a:solidFill>
                <a:schemeClr val="tx1"/>
              </a:solidFill>
              <a:latin typeface="+mn-ea"/>
              <a:ea typeface="+mn-ea"/>
            </a:rPr>
            <a:t>2</a:t>
          </a:r>
          <a:r>
            <a:rPr kumimoji="1" lang="en-US" altLang="ja-JP" b="1" dirty="0">
              <a:solidFill>
                <a:schemeClr val="tx1"/>
              </a:solidFill>
              <a:latin typeface="+mn-ea"/>
              <a:ea typeface="+mn-ea"/>
            </a:rPr>
            <a:t>(6</a:t>
          </a:r>
          <a:r>
            <a:rPr kumimoji="1" lang="ja-JP" altLang="en-US" b="1">
              <a:solidFill>
                <a:schemeClr val="tx1"/>
              </a:solidFill>
              <a:latin typeface="+mn-ea"/>
              <a:ea typeface="+mn-ea"/>
            </a:rPr>
            <a:t>ページで説明</a:t>
          </a:r>
          <a:r>
            <a:rPr kumimoji="1" lang="en-US" altLang="ja-JP" b="1" dirty="0">
              <a:solidFill>
                <a:schemeClr val="tx1"/>
              </a:solidFill>
              <a:latin typeface="+mn-ea"/>
              <a:ea typeface="+mn-ea"/>
            </a:rPr>
            <a:t>)</a:t>
          </a:r>
          <a:endParaRPr lang="en-US" b="1" dirty="0">
            <a:solidFill>
              <a:schemeClr val="tx1"/>
            </a:solidFill>
            <a:latin typeface="+mn-ea"/>
            <a:ea typeface="+mn-ea"/>
          </a:endParaRPr>
        </a:p>
      </dgm:t>
    </dgm:pt>
    <dgm:pt modelId="{FE12C0DF-A287-6D4C-86DE-409B81FA096D}" type="parTrans" cxnId="{A18D4DDA-34F1-6C49-896C-5E3D418D5FBB}">
      <dgm:prSet/>
      <dgm:spPr/>
      <dgm:t>
        <a:bodyPr/>
        <a:lstStyle/>
        <a:p>
          <a:endParaRPr lang="en-US"/>
        </a:p>
      </dgm:t>
    </dgm:pt>
    <dgm:pt modelId="{ADD57D3F-FA1A-0849-A72A-017160DADD52}" type="sibTrans" cxnId="{A18D4DDA-34F1-6C49-896C-5E3D418D5FBB}">
      <dgm:prSet/>
      <dgm:spPr/>
      <dgm:t>
        <a:bodyPr/>
        <a:lstStyle/>
        <a:p>
          <a:endParaRPr lang="en-US"/>
        </a:p>
      </dgm:t>
    </dgm:pt>
    <dgm:pt modelId="{C6387B4F-FE91-5343-BE06-6980CB8EBE2F}">
      <dgm:prSet phldrT="[Text]"/>
      <dgm:spPr/>
      <dgm:t>
        <a:bodyPr/>
        <a:lstStyle/>
        <a:p>
          <a:pPr>
            <a:buNone/>
          </a:pPr>
          <a:r>
            <a:rPr lang="ja-JP" altLang="en-US"/>
            <a:t>・入店者と退店者と通行人の歩行動作をそれぞれ再現する必要がある</a:t>
          </a:r>
          <a:endParaRPr lang="en-US" dirty="0"/>
        </a:p>
      </dgm:t>
    </dgm:pt>
    <dgm:pt modelId="{D7D0F553-B514-104B-B77A-6157D22C83ED}" type="parTrans" cxnId="{DEBFA79F-BD51-BA42-BD10-AB3FDFA7B917}">
      <dgm:prSet/>
      <dgm:spPr/>
      <dgm:t>
        <a:bodyPr/>
        <a:lstStyle/>
        <a:p>
          <a:endParaRPr lang="en-US"/>
        </a:p>
      </dgm:t>
    </dgm:pt>
    <dgm:pt modelId="{A73F91E1-345A-484C-BF3F-721753BF2DCC}" type="sibTrans" cxnId="{DEBFA79F-BD51-BA42-BD10-AB3FDFA7B917}">
      <dgm:prSet/>
      <dgm:spPr/>
      <dgm:t>
        <a:bodyPr/>
        <a:lstStyle/>
        <a:p>
          <a:endParaRPr lang="en-US"/>
        </a:p>
      </dgm:t>
    </dgm:pt>
    <dgm:pt modelId="{1D07E8EA-35D0-5046-BE67-4DACAC678E10}">
      <dgm:prSet phldrT="[Text]"/>
      <dgm:spPr/>
      <dgm:t>
        <a:bodyPr/>
        <a:lstStyle/>
        <a:p>
          <a:pPr>
            <a:buNone/>
          </a:pPr>
          <a:r>
            <a:rPr lang="ja-JP" altLang="en-US"/>
            <a:t>・本研究では、入店者の歩行動作の再現に試みる</a:t>
          </a:r>
          <a:endParaRPr lang="en-US" dirty="0"/>
        </a:p>
      </dgm:t>
    </dgm:pt>
    <dgm:pt modelId="{E2BB3F90-E660-654F-AB09-1F643FBF362F}" type="parTrans" cxnId="{27086282-07CD-7E45-BFB2-2AADE4695495}">
      <dgm:prSet/>
      <dgm:spPr/>
      <dgm:t>
        <a:bodyPr/>
        <a:lstStyle/>
        <a:p>
          <a:endParaRPr lang="en-US"/>
        </a:p>
      </dgm:t>
    </dgm:pt>
    <dgm:pt modelId="{67C8560E-4862-664B-9537-CF0443BFFB6C}" type="sibTrans" cxnId="{27086282-07CD-7E45-BFB2-2AADE4695495}">
      <dgm:prSet/>
      <dgm:spPr/>
      <dgm:t>
        <a:bodyPr/>
        <a:lstStyle/>
        <a:p>
          <a:endParaRPr lang="en-US"/>
        </a:p>
      </dgm:t>
    </dgm:pt>
    <dgm:pt modelId="{DA54B037-BC40-094D-9284-AC47CFD862A2}">
      <dgm:prSet phldrT="[Text]"/>
      <dgm:spPr/>
      <dgm:t>
        <a:bodyPr/>
        <a:lstStyle/>
        <a:p>
          <a:pPr>
            <a:buNone/>
          </a:pPr>
          <a:r>
            <a:rPr lang="ja-JP" altLang="en-US"/>
            <a:t>・プログラムベースを用いた歩行モデル作成</a:t>
          </a:r>
          <a:endParaRPr lang="en-US" dirty="0"/>
        </a:p>
      </dgm:t>
    </dgm:pt>
    <dgm:pt modelId="{65ACD99A-29C6-1F42-9BB5-C9B02E565AC1}" type="parTrans" cxnId="{F7852AD3-7DF6-A94D-8585-8B8EBDF10DC4}">
      <dgm:prSet/>
      <dgm:spPr/>
      <dgm:t>
        <a:bodyPr/>
        <a:lstStyle/>
        <a:p>
          <a:endParaRPr lang="en-US"/>
        </a:p>
      </dgm:t>
    </dgm:pt>
    <dgm:pt modelId="{525E5FE6-6E3E-DB40-9756-501CB944AA05}" type="sibTrans" cxnId="{F7852AD3-7DF6-A94D-8585-8B8EBDF10DC4}">
      <dgm:prSet/>
      <dgm:spPr/>
      <dgm:t>
        <a:bodyPr/>
        <a:lstStyle/>
        <a:p>
          <a:endParaRPr lang="en-US"/>
        </a:p>
      </dgm:t>
    </dgm:pt>
    <dgm:pt modelId="{17E91217-61AA-9B4F-B457-57FC3DD1A748}">
      <dgm:prSet phldrT="[Text]"/>
      <dgm:spPr/>
      <dgm:t>
        <a:bodyPr/>
        <a:lstStyle/>
        <a:p>
          <a:pPr>
            <a:buNone/>
          </a:pPr>
          <a:r>
            <a:rPr lang="ja-JP" altLang="en-US"/>
            <a:t>・</a:t>
          </a:r>
          <a:r>
            <a:rPr lang="en-US" altLang="ja-JP"/>
            <a:t>Unity ML-Agents</a:t>
          </a:r>
          <a:r>
            <a:rPr lang="ja-JP" altLang="en-US"/>
            <a:t>を用いた歩行モデルの強化学習</a:t>
          </a:r>
          <a:endParaRPr lang="en-US" dirty="0"/>
        </a:p>
      </dgm:t>
    </dgm:pt>
    <dgm:pt modelId="{71ED2615-B060-254C-9AB8-9649A80464A1}" type="parTrans" cxnId="{20160131-6B39-3D45-AEF9-F649C224BB30}">
      <dgm:prSet/>
      <dgm:spPr/>
      <dgm:t>
        <a:bodyPr/>
        <a:lstStyle/>
        <a:p>
          <a:endParaRPr lang="en-US"/>
        </a:p>
      </dgm:t>
    </dgm:pt>
    <dgm:pt modelId="{0B421CCC-8898-8343-995A-563D830C1342}" type="sibTrans" cxnId="{20160131-6B39-3D45-AEF9-F649C224BB30}">
      <dgm:prSet/>
      <dgm:spPr/>
      <dgm:t>
        <a:bodyPr/>
        <a:lstStyle/>
        <a:p>
          <a:endParaRPr lang="en-US"/>
        </a:p>
      </dgm:t>
    </dgm:pt>
    <dgm:pt modelId="{AD62D2B5-11FB-9546-BCA4-3C05C2117C27}">
      <dgm:prSet/>
      <dgm:spPr/>
      <dgm:t>
        <a:bodyPr/>
        <a:lstStyle/>
        <a:p>
          <a:pPr>
            <a:buNone/>
          </a:pPr>
          <a:r>
            <a:rPr lang="ja-JP" altLang="en-US"/>
            <a:t>・手法</a:t>
          </a:r>
          <a:r>
            <a:rPr lang="en-US" altLang="ja-JP"/>
            <a:t>1</a:t>
          </a:r>
          <a:r>
            <a:rPr lang="ja-JP" altLang="en-US"/>
            <a:t>と比較すると、汎用性が高く大量のモデルを作るのに効率が良いので今回は手法</a:t>
          </a:r>
          <a:r>
            <a:rPr lang="en-US" altLang="ja-JP"/>
            <a:t>2</a:t>
          </a:r>
          <a:r>
            <a:rPr lang="ja-JP" altLang="en-US"/>
            <a:t>を実装した</a:t>
          </a:r>
          <a:endParaRPr lang="en-US" altLang="ja-JP" dirty="0"/>
        </a:p>
      </dgm:t>
    </dgm:pt>
    <dgm:pt modelId="{B80BBDCA-4F11-974A-8DA4-4CD80BC67D68}" type="parTrans" cxnId="{33E6779B-0FE6-574E-9D24-26AB7779AC3D}">
      <dgm:prSet/>
      <dgm:spPr/>
      <dgm:t>
        <a:bodyPr/>
        <a:lstStyle/>
        <a:p>
          <a:endParaRPr lang="en-US"/>
        </a:p>
      </dgm:t>
    </dgm:pt>
    <dgm:pt modelId="{EAC5A140-925D-1F4E-954E-E65773A4F250}" type="sibTrans" cxnId="{33E6779B-0FE6-574E-9D24-26AB7779AC3D}">
      <dgm:prSet/>
      <dgm:spPr/>
      <dgm:t>
        <a:bodyPr/>
        <a:lstStyle/>
        <a:p>
          <a:endParaRPr lang="en-US"/>
        </a:p>
      </dgm:t>
    </dgm:pt>
    <dgm:pt modelId="{9FF8BB0D-54E0-F744-800F-6E0D6201E499}" type="pres">
      <dgm:prSet presAssocID="{011FF877-F959-7749-9274-DA47C5DD7F8E}" presName="linear" presStyleCnt="0">
        <dgm:presLayoutVars>
          <dgm:dir/>
          <dgm:animLvl val="lvl"/>
          <dgm:resizeHandles val="exact"/>
        </dgm:presLayoutVars>
      </dgm:prSet>
      <dgm:spPr/>
    </dgm:pt>
    <dgm:pt modelId="{6B211623-2C19-F64B-A849-E8B77E6F04B0}" type="pres">
      <dgm:prSet presAssocID="{44297AE1-D01F-4A40-84A4-97CAB012001A}" presName="parentLin" presStyleCnt="0"/>
      <dgm:spPr/>
    </dgm:pt>
    <dgm:pt modelId="{9040E9A5-6CC9-D04D-AC6C-E641ECDD9BB9}" type="pres">
      <dgm:prSet presAssocID="{44297AE1-D01F-4A40-84A4-97CAB012001A}" presName="parentLeftMargin" presStyleLbl="node1" presStyleIdx="0" presStyleCnt="3"/>
      <dgm:spPr/>
    </dgm:pt>
    <dgm:pt modelId="{F6A00FCC-A137-9449-A6F8-2BD481516EFD}" type="pres">
      <dgm:prSet presAssocID="{44297AE1-D01F-4A40-84A4-97CAB012001A}" presName="parentText" presStyleLbl="node1" presStyleIdx="0" presStyleCnt="3">
        <dgm:presLayoutVars>
          <dgm:chMax val="0"/>
          <dgm:bulletEnabled val="1"/>
        </dgm:presLayoutVars>
      </dgm:prSet>
      <dgm:spPr/>
    </dgm:pt>
    <dgm:pt modelId="{F0B461EE-0EB0-8C4F-B0D1-D655006D67AB}" type="pres">
      <dgm:prSet presAssocID="{44297AE1-D01F-4A40-84A4-97CAB012001A}" presName="negativeSpace" presStyleCnt="0"/>
      <dgm:spPr/>
    </dgm:pt>
    <dgm:pt modelId="{EB9D8899-1CC3-2A4D-93CE-D6E51A7980A1}" type="pres">
      <dgm:prSet presAssocID="{44297AE1-D01F-4A40-84A4-97CAB012001A}" presName="childText" presStyleLbl="conFgAcc1" presStyleIdx="0" presStyleCnt="3">
        <dgm:presLayoutVars>
          <dgm:bulletEnabled val="1"/>
        </dgm:presLayoutVars>
      </dgm:prSet>
      <dgm:spPr/>
    </dgm:pt>
    <dgm:pt modelId="{CEEFC5D5-1947-4C4F-8112-7BE51CB660B1}" type="pres">
      <dgm:prSet presAssocID="{8821EE9E-DC8E-6D4C-9BB4-88A6D1247CC9}" presName="spaceBetweenRectangles" presStyleCnt="0"/>
      <dgm:spPr/>
    </dgm:pt>
    <dgm:pt modelId="{28B6AFAC-7A51-2A49-8E51-7671F00BE22D}" type="pres">
      <dgm:prSet presAssocID="{D56F04A7-AB5E-2A43-9DB1-509E54CDCB3F}" presName="parentLin" presStyleCnt="0"/>
      <dgm:spPr/>
    </dgm:pt>
    <dgm:pt modelId="{1D2948E8-6A80-4043-8FC8-73F0B212109C}" type="pres">
      <dgm:prSet presAssocID="{D56F04A7-AB5E-2A43-9DB1-509E54CDCB3F}" presName="parentLeftMargin" presStyleLbl="node1" presStyleIdx="0" presStyleCnt="3"/>
      <dgm:spPr/>
    </dgm:pt>
    <dgm:pt modelId="{8830B3A8-645D-0742-A24E-EBDBCE9827C3}" type="pres">
      <dgm:prSet presAssocID="{D56F04A7-AB5E-2A43-9DB1-509E54CDCB3F}" presName="parentText" presStyleLbl="node1" presStyleIdx="1" presStyleCnt="3">
        <dgm:presLayoutVars>
          <dgm:chMax val="0"/>
          <dgm:bulletEnabled val="1"/>
        </dgm:presLayoutVars>
      </dgm:prSet>
      <dgm:spPr/>
    </dgm:pt>
    <dgm:pt modelId="{2872E3B4-01CF-4146-81C3-D4A8C430BE98}" type="pres">
      <dgm:prSet presAssocID="{D56F04A7-AB5E-2A43-9DB1-509E54CDCB3F}" presName="negativeSpace" presStyleCnt="0"/>
      <dgm:spPr/>
    </dgm:pt>
    <dgm:pt modelId="{F4FEBBFF-93F1-134D-8D0D-A00A38FC4923}" type="pres">
      <dgm:prSet presAssocID="{D56F04A7-AB5E-2A43-9DB1-509E54CDCB3F}" presName="childText" presStyleLbl="conFgAcc1" presStyleIdx="1" presStyleCnt="3">
        <dgm:presLayoutVars>
          <dgm:bulletEnabled val="1"/>
        </dgm:presLayoutVars>
      </dgm:prSet>
      <dgm:spPr/>
    </dgm:pt>
    <dgm:pt modelId="{071F272E-9059-D045-9017-FDA0F3791501}" type="pres">
      <dgm:prSet presAssocID="{09710529-4695-D64A-8712-67401AA351EE}" presName="spaceBetweenRectangles" presStyleCnt="0"/>
      <dgm:spPr/>
    </dgm:pt>
    <dgm:pt modelId="{99C8C343-8C34-D145-82A9-A34CB63D5E75}" type="pres">
      <dgm:prSet presAssocID="{4ADD8C9C-DCDA-094E-BF33-3FA538A76D9B}" presName="parentLin" presStyleCnt="0"/>
      <dgm:spPr/>
    </dgm:pt>
    <dgm:pt modelId="{F563F113-99B1-A340-8F1B-662E2220C098}" type="pres">
      <dgm:prSet presAssocID="{4ADD8C9C-DCDA-094E-BF33-3FA538A76D9B}" presName="parentLeftMargin" presStyleLbl="node1" presStyleIdx="1" presStyleCnt="3"/>
      <dgm:spPr/>
    </dgm:pt>
    <dgm:pt modelId="{FAF1483C-628F-8242-A292-30C90A1EF584}" type="pres">
      <dgm:prSet presAssocID="{4ADD8C9C-DCDA-094E-BF33-3FA538A76D9B}" presName="parentText" presStyleLbl="node1" presStyleIdx="2" presStyleCnt="3">
        <dgm:presLayoutVars>
          <dgm:chMax val="0"/>
          <dgm:bulletEnabled val="1"/>
        </dgm:presLayoutVars>
      </dgm:prSet>
      <dgm:spPr/>
    </dgm:pt>
    <dgm:pt modelId="{E2492F88-6A41-544A-9602-BAE8D0F227D4}" type="pres">
      <dgm:prSet presAssocID="{4ADD8C9C-DCDA-094E-BF33-3FA538A76D9B}" presName="negativeSpace" presStyleCnt="0"/>
      <dgm:spPr/>
    </dgm:pt>
    <dgm:pt modelId="{4789C610-23BC-354A-8BE6-75444BEE4FBF}" type="pres">
      <dgm:prSet presAssocID="{4ADD8C9C-DCDA-094E-BF33-3FA538A76D9B}" presName="childText" presStyleLbl="conFgAcc1" presStyleIdx="2" presStyleCnt="3">
        <dgm:presLayoutVars>
          <dgm:bulletEnabled val="1"/>
        </dgm:presLayoutVars>
      </dgm:prSet>
      <dgm:spPr/>
    </dgm:pt>
  </dgm:ptLst>
  <dgm:cxnLst>
    <dgm:cxn modelId="{8A201405-29CF-E549-AA96-6CA4B3FA9BDD}" type="presOf" srcId="{D56F04A7-AB5E-2A43-9DB1-509E54CDCB3F}" destId="{8830B3A8-645D-0742-A24E-EBDBCE9827C3}" srcOrd="1" destOrd="0" presId="urn:microsoft.com/office/officeart/2005/8/layout/list1"/>
    <dgm:cxn modelId="{B60B5818-497B-B947-9077-A9521EE84E0D}" type="presOf" srcId="{AD62D2B5-11FB-9546-BCA4-3C05C2117C27}" destId="{4789C610-23BC-354A-8BE6-75444BEE4FBF}" srcOrd="0" destOrd="1" presId="urn:microsoft.com/office/officeart/2005/8/layout/list1"/>
    <dgm:cxn modelId="{099BB018-B903-9842-98F6-7195DC13EB52}" type="presOf" srcId="{1D07E8EA-35D0-5046-BE67-4DACAC678E10}" destId="{EB9D8899-1CC3-2A4D-93CE-D6E51A7980A1}" srcOrd="0" destOrd="1" presId="urn:microsoft.com/office/officeart/2005/8/layout/list1"/>
    <dgm:cxn modelId="{3B00F030-87C9-444C-82AD-2D8333D1E704}" type="presOf" srcId="{44297AE1-D01F-4A40-84A4-97CAB012001A}" destId="{9040E9A5-6CC9-D04D-AC6C-E641ECDD9BB9}" srcOrd="0" destOrd="0" presId="urn:microsoft.com/office/officeart/2005/8/layout/list1"/>
    <dgm:cxn modelId="{20160131-6B39-3D45-AEF9-F649C224BB30}" srcId="{4ADD8C9C-DCDA-094E-BF33-3FA538A76D9B}" destId="{17E91217-61AA-9B4F-B457-57FC3DD1A748}" srcOrd="0" destOrd="0" parTransId="{71ED2615-B060-254C-9AB8-9649A80464A1}" sibTransId="{0B421CCC-8898-8343-995A-563D830C1342}"/>
    <dgm:cxn modelId="{6033D13D-CCDD-9142-A25C-4C8067168980}" type="presOf" srcId="{011FF877-F959-7749-9274-DA47C5DD7F8E}" destId="{9FF8BB0D-54E0-F744-800F-6E0D6201E499}" srcOrd="0" destOrd="0" presId="urn:microsoft.com/office/officeart/2005/8/layout/list1"/>
    <dgm:cxn modelId="{3BC2CC3E-1960-CE4C-9509-D4A3C36DAC3B}" type="presOf" srcId="{D56F04A7-AB5E-2A43-9DB1-509E54CDCB3F}" destId="{1D2948E8-6A80-4043-8FC8-73F0B212109C}" srcOrd="0" destOrd="0" presId="urn:microsoft.com/office/officeart/2005/8/layout/list1"/>
    <dgm:cxn modelId="{A3A6606A-AE21-ED4B-A61B-FE58D9D5D19F}" srcId="{011FF877-F959-7749-9274-DA47C5DD7F8E}" destId="{D56F04A7-AB5E-2A43-9DB1-509E54CDCB3F}" srcOrd="1" destOrd="0" parTransId="{3CA84599-C164-7344-A434-12FA63512473}" sibTransId="{09710529-4695-D64A-8712-67401AA351EE}"/>
    <dgm:cxn modelId="{94611672-1C8B-C240-8629-3B0571313981}" type="presOf" srcId="{DA54B037-BC40-094D-9284-AC47CFD862A2}" destId="{F4FEBBFF-93F1-134D-8D0D-A00A38FC4923}" srcOrd="0" destOrd="0" presId="urn:microsoft.com/office/officeart/2005/8/layout/list1"/>
    <dgm:cxn modelId="{80548075-618F-0D44-AA88-2CE29AAE3569}" srcId="{011FF877-F959-7749-9274-DA47C5DD7F8E}" destId="{44297AE1-D01F-4A40-84A4-97CAB012001A}" srcOrd="0" destOrd="0" parTransId="{7F43833E-AC22-8F4C-AF3F-F2D145C74DFE}" sibTransId="{8821EE9E-DC8E-6D4C-9BB4-88A6D1247CC9}"/>
    <dgm:cxn modelId="{27086282-07CD-7E45-BFB2-2AADE4695495}" srcId="{C6387B4F-FE91-5343-BE06-6980CB8EBE2F}" destId="{1D07E8EA-35D0-5046-BE67-4DACAC678E10}" srcOrd="0" destOrd="0" parTransId="{E2BB3F90-E660-654F-AB09-1F643FBF362F}" sibTransId="{67C8560E-4862-664B-9537-CF0443BFFB6C}"/>
    <dgm:cxn modelId="{4B545B9B-CD34-614E-B728-C347D876491C}" type="presOf" srcId="{4ADD8C9C-DCDA-094E-BF33-3FA538A76D9B}" destId="{FAF1483C-628F-8242-A292-30C90A1EF584}" srcOrd="1" destOrd="0" presId="urn:microsoft.com/office/officeart/2005/8/layout/list1"/>
    <dgm:cxn modelId="{33E6779B-0FE6-574E-9D24-26AB7779AC3D}" srcId="{4ADD8C9C-DCDA-094E-BF33-3FA538A76D9B}" destId="{AD62D2B5-11FB-9546-BCA4-3C05C2117C27}" srcOrd="1" destOrd="0" parTransId="{B80BBDCA-4F11-974A-8DA4-4CD80BC67D68}" sibTransId="{EAC5A140-925D-1F4E-954E-E65773A4F250}"/>
    <dgm:cxn modelId="{DEBFA79F-BD51-BA42-BD10-AB3FDFA7B917}" srcId="{44297AE1-D01F-4A40-84A4-97CAB012001A}" destId="{C6387B4F-FE91-5343-BE06-6980CB8EBE2F}" srcOrd="0" destOrd="0" parTransId="{D7D0F553-B514-104B-B77A-6157D22C83ED}" sibTransId="{A73F91E1-345A-484C-BF3F-721753BF2DCC}"/>
    <dgm:cxn modelId="{BBD10EAF-DC10-3C44-982A-61EBC8B41943}" type="presOf" srcId="{C6387B4F-FE91-5343-BE06-6980CB8EBE2F}" destId="{EB9D8899-1CC3-2A4D-93CE-D6E51A7980A1}" srcOrd="0" destOrd="0" presId="urn:microsoft.com/office/officeart/2005/8/layout/list1"/>
    <dgm:cxn modelId="{D16AB8B5-652E-FA45-A681-34B50E0E3CDC}" type="presOf" srcId="{44297AE1-D01F-4A40-84A4-97CAB012001A}" destId="{F6A00FCC-A137-9449-A6F8-2BD481516EFD}" srcOrd="1" destOrd="0" presId="urn:microsoft.com/office/officeart/2005/8/layout/list1"/>
    <dgm:cxn modelId="{F7852AD3-7DF6-A94D-8585-8B8EBDF10DC4}" srcId="{D56F04A7-AB5E-2A43-9DB1-509E54CDCB3F}" destId="{DA54B037-BC40-094D-9284-AC47CFD862A2}" srcOrd="0" destOrd="0" parTransId="{65ACD99A-29C6-1F42-9BB5-C9B02E565AC1}" sibTransId="{525E5FE6-6E3E-DB40-9756-501CB944AA05}"/>
    <dgm:cxn modelId="{A18D4DDA-34F1-6C49-896C-5E3D418D5FBB}" srcId="{011FF877-F959-7749-9274-DA47C5DD7F8E}" destId="{4ADD8C9C-DCDA-094E-BF33-3FA538A76D9B}" srcOrd="2" destOrd="0" parTransId="{FE12C0DF-A287-6D4C-86DE-409B81FA096D}" sibTransId="{ADD57D3F-FA1A-0849-A72A-017160DADD52}"/>
    <dgm:cxn modelId="{7437FBE6-5852-4C44-B9EE-1223ADA6B824}" type="presOf" srcId="{4ADD8C9C-DCDA-094E-BF33-3FA538A76D9B}" destId="{F563F113-99B1-A340-8F1B-662E2220C098}" srcOrd="0" destOrd="0" presId="urn:microsoft.com/office/officeart/2005/8/layout/list1"/>
    <dgm:cxn modelId="{8EFFB1F0-D699-3443-A85E-AFC83028D472}" type="presOf" srcId="{17E91217-61AA-9B4F-B457-57FC3DD1A748}" destId="{4789C610-23BC-354A-8BE6-75444BEE4FBF}" srcOrd="0" destOrd="0" presId="urn:microsoft.com/office/officeart/2005/8/layout/list1"/>
    <dgm:cxn modelId="{3FD4EBF3-0029-3A43-9DCA-68052BA94545}" type="presParOf" srcId="{9FF8BB0D-54E0-F744-800F-6E0D6201E499}" destId="{6B211623-2C19-F64B-A849-E8B77E6F04B0}" srcOrd="0" destOrd="0" presId="urn:microsoft.com/office/officeart/2005/8/layout/list1"/>
    <dgm:cxn modelId="{9C22E97F-E8F5-9646-86AA-599A53CA191E}" type="presParOf" srcId="{6B211623-2C19-F64B-A849-E8B77E6F04B0}" destId="{9040E9A5-6CC9-D04D-AC6C-E641ECDD9BB9}" srcOrd="0" destOrd="0" presId="urn:microsoft.com/office/officeart/2005/8/layout/list1"/>
    <dgm:cxn modelId="{D6058B7D-AB00-1D40-B762-F844C2933404}" type="presParOf" srcId="{6B211623-2C19-F64B-A849-E8B77E6F04B0}" destId="{F6A00FCC-A137-9449-A6F8-2BD481516EFD}" srcOrd="1" destOrd="0" presId="urn:microsoft.com/office/officeart/2005/8/layout/list1"/>
    <dgm:cxn modelId="{1013253A-1772-4748-8F43-74D034B4480B}" type="presParOf" srcId="{9FF8BB0D-54E0-F744-800F-6E0D6201E499}" destId="{F0B461EE-0EB0-8C4F-B0D1-D655006D67AB}" srcOrd="1" destOrd="0" presId="urn:microsoft.com/office/officeart/2005/8/layout/list1"/>
    <dgm:cxn modelId="{F5C6594A-B92F-4F45-AF3A-D63D5C88F9A5}" type="presParOf" srcId="{9FF8BB0D-54E0-F744-800F-6E0D6201E499}" destId="{EB9D8899-1CC3-2A4D-93CE-D6E51A7980A1}" srcOrd="2" destOrd="0" presId="urn:microsoft.com/office/officeart/2005/8/layout/list1"/>
    <dgm:cxn modelId="{6CD7D9AA-4470-DB40-8669-5C653AF6E07D}" type="presParOf" srcId="{9FF8BB0D-54E0-F744-800F-6E0D6201E499}" destId="{CEEFC5D5-1947-4C4F-8112-7BE51CB660B1}" srcOrd="3" destOrd="0" presId="urn:microsoft.com/office/officeart/2005/8/layout/list1"/>
    <dgm:cxn modelId="{D10F7602-937E-B440-934B-982D7EDB7477}" type="presParOf" srcId="{9FF8BB0D-54E0-F744-800F-6E0D6201E499}" destId="{28B6AFAC-7A51-2A49-8E51-7671F00BE22D}" srcOrd="4" destOrd="0" presId="urn:microsoft.com/office/officeart/2005/8/layout/list1"/>
    <dgm:cxn modelId="{2D17C8DC-BF28-4D45-A065-D6BAD8E53CE8}" type="presParOf" srcId="{28B6AFAC-7A51-2A49-8E51-7671F00BE22D}" destId="{1D2948E8-6A80-4043-8FC8-73F0B212109C}" srcOrd="0" destOrd="0" presId="urn:microsoft.com/office/officeart/2005/8/layout/list1"/>
    <dgm:cxn modelId="{FFE6D84C-D816-D147-851B-F6903268D8A5}" type="presParOf" srcId="{28B6AFAC-7A51-2A49-8E51-7671F00BE22D}" destId="{8830B3A8-645D-0742-A24E-EBDBCE9827C3}" srcOrd="1" destOrd="0" presId="urn:microsoft.com/office/officeart/2005/8/layout/list1"/>
    <dgm:cxn modelId="{25526632-212E-6A4F-8307-E66B6C8497DD}" type="presParOf" srcId="{9FF8BB0D-54E0-F744-800F-6E0D6201E499}" destId="{2872E3B4-01CF-4146-81C3-D4A8C430BE98}" srcOrd="5" destOrd="0" presId="urn:microsoft.com/office/officeart/2005/8/layout/list1"/>
    <dgm:cxn modelId="{79BD69E4-8549-324F-982A-4750FABDF9FB}" type="presParOf" srcId="{9FF8BB0D-54E0-F744-800F-6E0D6201E499}" destId="{F4FEBBFF-93F1-134D-8D0D-A00A38FC4923}" srcOrd="6" destOrd="0" presId="urn:microsoft.com/office/officeart/2005/8/layout/list1"/>
    <dgm:cxn modelId="{69676110-9E05-8C48-871F-E94F9593B8CD}" type="presParOf" srcId="{9FF8BB0D-54E0-F744-800F-6E0D6201E499}" destId="{071F272E-9059-D045-9017-FDA0F3791501}" srcOrd="7" destOrd="0" presId="urn:microsoft.com/office/officeart/2005/8/layout/list1"/>
    <dgm:cxn modelId="{22727734-9870-CF40-9DB3-174F36328E86}" type="presParOf" srcId="{9FF8BB0D-54E0-F744-800F-6E0D6201E499}" destId="{99C8C343-8C34-D145-82A9-A34CB63D5E75}" srcOrd="8" destOrd="0" presId="urn:microsoft.com/office/officeart/2005/8/layout/list1"/>
    <dgm:cxn modelId="{04D79670-3F2E-264F-82C3-EB3195C9E330}" type="presParOf" srcId="{99C8C343-8C34-D145-82A9-A34CB63D5E75}" destId="{F563F113-99B1-A340-8F1B-662E2220C098}" srcOrd="0" destOrd="0" presId="urn:microsoft.com/office/officeart/2005/8/layout/list1"/>
    <dgm:cxn modelId="{7109A3E3-5CCE-3348-832B-6DF26065BC56}" type="presParOf" srcId="{99C8C343-8C34-D145-82A9-A34CB63D5E75}" destId="{FAF1483C-628F-8242-A292-30C90A1EF584}" srcOrd="1" destOrd="0" presId="urn:microsoft.com/office/officeart/2005/8/layout/list1"/>
    <dgm:cxn modelId="{60C876A5-3EB9-E842-ACCF-D3BFEBC71638}" type="presParOf" srcId="{9FF8BB0D-54E0-F744-800F-6E0D6201E499}" destId="{E2492F88-6A41-544A-9602-BAE8D0F227D4}" srcOrd="9" destOrd="0" presId="urn:microsoft.com/office/officeart/2005/8/layout/list1"/>
    <dgm:cxn modelId="{96C33ED3-AF9D-474C-826E-533630BBC051}" type="presParOf" srcId="{9FF8BB0D-54E0-F744-800F-6E0D6201E499}" destId="{4789C610-23BC-354A-8BE6-75444BEE4FB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41DD00-22C4-AC4C-813B-A7A2AF0045A9}"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A6C36516-DEF7-D149-8AB8-6C4562654434}">
      <dgm:prSet phldrT="[Text]"/>
      <dgm:spPr/>
      <dgm:t>
        <a:bodyPr/>
        <a:lstStyle/>
        <a:p>
          <a:r>
            <a:rPr lang="ja" altLang="ja-JP" b="1" dirty="0">
              <a:solidFill>
                <a:schemeClr val="tx1"/>
              </a:solidFill>
              <a:latin typeface="+mn-ea"/>
              <a:ea typeface="+mn-ea"/>
            </a:rPr>
            <a:t>Unityで必要になってくる作業と技術</a:t>
          </a:r>
          <a:endParaRPr lang="en-US" b="1" dirty="0">
            <a:solidFill>
              <a:schemeClr val="tx1"/>
            </a:solidFill>
            <a:latin typeface="+mn-ea"/>
            <a:ea typeface="+mn-ea"/>
          </a:endParaRPr>
        </a:p>
      </dgm:t>
    </dgm:pt>
    <dgm:pt modelId="{A8277C4F-3EC2-0040-91FD-B49CC398A79E}" type="parTrans" cxnId="{2854AE5E-53AB-B14F-B3D9-6723CAD4B963}">
      <dgm:prSet/>
      <dgm:spPr/>
      <dgm:t>
        <a:bodyPr/>
        <a:lstStyle/>
        <a:p>
          <a:endParaRPr lang="en-US"/>
        </a:p>
      </dgm:t>
    </dgm:pt>
    <dgm:pt modelId="{32736A51-19B3-054B-9155-9E5A92B5E512}" type="sibTrans" cxnId="{2854AE5E-53AB-B14F-B3D9-6723CAD4B963}">
      <dgm:prSet/>
      <dgm:spPr/>
      <dgm:t>
        <a:bodyPr/>
        <a:lstStyle/>
        <a:p>
          <a:endParaRPr lang="en-US"/>
        </a:p>
      </dgm:t>
    </dgm:pt>
    <dgm:pt modelId="{1CDC612C-F5CF-BB4B-979E-7DAEF042AAB4}">
      <dgm:prSet phldrT="[Text]"/>
      <dgm:spPr/>
      <dgm:t>
        <a:bodyPr/>
        <a:lstStyle/>
        <a:p>
          <a:r>
            <a:rPr lang="ja-JP" altLang="en-US" b="1">
              <a:solidFill>
                <a:schemeClr val="tx1"/>
              </a:solidFill>
            </a:rPr>
            <a:t>人物の操作方法</a:t>
          </a:r>
          <a:endParaRPr lang="en-US" b="1" dirty="0">
            <a:solidFill>
              <a:schemeClr val="tx1"/>
            </a:solidFill>
          </a:endParaRPr>
        </a:p>
      </dgm:t>
    </dgm:pt>
    <dgm:pt modelId="{B9BB162B-26DB-124E-B630-20921B05586B}" type="parTrans" cxnId="{C183CB81-828B-4848-BD9A-B177881BBAEB}">
      <dgm:prSet/>
      <dgm:spPr/>
      <dgm:t>
        <a:bodyPr/>
        <a:lstStyle/>
        <a:p>
          <a:endParaRPr lang="en-US"/>
        </a:p>
      </dgm:t>
    </dgm:pt>
    <dgm:pt modelId="{C70D7867-2658-3049-8FEE-4A23FC40497F}" type="sibTrans" cxnId="{C183CB81-828B-4848-BD9A-B177881BBAEB}">
      <dgm:prSet/>
      <dgm:spPr/>
      <dgm:t>
        <a:bodyPr/>
        <a:lstStyle/>
        <a:p>
          <a:endParaRPr lang="en-US"/>
        </a:p>
      </dgm:t>
    </dgm:pt>
    <dgm:pt modelId="{91A4D5E5-EE8A-D145-B926-6397932F99CB}">
      <dgm:prSet phldrT="[Text]"/>
      <dgm:spPr/>
      <dgm:t>
        <a:bodyPr/>
        <a:lstStyle/>
        <a:p>
          <a:r>
            <a:rPr lang="ja-JP" altLang="en-US" b="1">
              <a:solidFill>
                <a:schemeClr val="tx1"/>
              </a:solidFill>
            </a:rPr>
            <a:t>行動の操作方法</a:t>
          </a:r>
          <a:endParaRPr lang="en-US" b="1" dirty="0">
            <a:solidFill>
              <a:schemeClr val="tx1"/>
            </a:solidFill>
          </a:endParaRPr>
        </a:p>
      </dgm:t>
    </dgm:pt>
    <dgm:pt modelId="{D3BC6793-5986-EE4D-A3BB-4253EC451A64}" type="parTrans" cxnId="{F8ABE4B7-C96F-5642-B8BB-23EE1FAE890A}">
      <dgm:prSet/>
      <dgm:spPr/>
      <dgm:t>
        <a:bodyPr/>
        <a:lstStyle/>
        <a:p>
          <a:endParaRPr lang="en-US"/>
        </a:p>
      </dgm:t>
    </dgm:pt>
    <dgm:pt modelId="{1253ABB6-8954-7149-B98D-06C8D19D1C24}" type="sibTrans" cxnId="{F8ABE4B7-C96F-5642-B8BB-23EE1FAE890A}">
      <dgm:prSet/>
      <dgm:spPr/>
      <dgm:t>
        <a:bodyPr/>
        <a:lstStyle/>
        <a:p>
          <a:endParaRPr lang="en-US"/>
        </a:p>
      </dgm:t>
    </dgm:pt>
    <dgm:pt modelId="{C0514398-C60B-CF47-A704-ABBDE44E36E1}">
      <dgm:prSet phldrT="[Text]"/>
      <dgm:spPr/>
      <dgm:t>
        <a:bodyPr/>
        <a:lstStyle/>
        <a:p>
          <a:r>
            <a:rPr lang="ja-JP" altLang="en-US">
              <a:solidFill>
                <a:srgbClr val="000000"/>
              </a:solidFill>
            </a:rPr>
            <a:t>選択したキーボードによって、人物の操作や人物の行動を操作することを可能にする</a:t>
          </a:r>
          <a:endParaRPr lang="en-US" dirty="0"/>
        </a:p>
      </dgm:t>
    </dgm:pt>
    <dgm:pt modelId="{23C447FE-263F-D543-B441-01AB12B7CE2D}" type="parTrans" cxnId="{D9F1EA15-CE0B-C24B-94C7-B651DAB9C9ED}">
      <dgm:prSet/>
      <dgm:spPr/>
      <dgm:t>
        <a:bodyPr/>
        <a:lstStyle/>
        <a:p>
          <a:endParaRPr lang="en-US"/>
        </a:p>
      </dgm:t>
    </dgm:pt>
    <dgm:pt modelId="{8F66716E-84EE-A846-9BB0-B4CF0FC1DA06}" type="sibTrans" cxnId="{D9F1EA15-CE0B-C24B-94C7-B651DAB9C9ED}">
      <dgm:prSet/>
      <dgm:spPr/>
      <dgm:t>
        <a:bodyPr/>
        <a:lstStyle/>
        <a:p>
          <a:endParaRPr lang="en-US"/>
        </a:p>
      </dgm:t>
    </dgm:pt>
    <dgm:pt modelId="{B3F0507F-4B8E-3149-8AC4-B84F47A85A11}">
      <dgm:prSet phldrT="[Text]"/>
      <dgm:spPr/>
      <dgm:t>
        <a:bodyPr/>
        <a:lstStyle/>
        <a:p>
          <a:r>
            <a:rPr lang="ja-JP" altLang="en-US"/>
            <a:t>人物の追加する際に、位置や人物の種類や役割</a:t>
          </a:r>
          <a:r>
            <a:rPr lang="en-US" altLang="ja-JP" dirty="0"/>
            <a:t>(=</a:t>
          </a:r>
          <a:r>
            <a:rPr lang="ja-JP" altLang="en-US"/>
            <a:t>入店者や退店者や通行人</a:t>
          </a:r>
          <a:r>
            <a:rPr lang="en-US" altLang="ja-JP" dirty="0"/>
            <a:t>)</a:t>
          </a:r>
          <a:r>
            <a:rPr lang="ja-JP" altLang="en-US"/>
            <a:t>をキーボードで指定する</a:t>
          </a:r>
          <a:endParaRPr lang="en-US" dirty="0"/>
        </a:p>
      </dgm:t>
    </dgm:pt>
    <dgm:pt modelId="{F1C52926-EB75-8748-8E62-C835053B49D8}" type="parTrans" cxnId="{62956969-094A-8942-8C05-3939C118043E}">
      <dgm:prSet/>
      <dgm:spPr/>
      <dgm:t>
        <a:bodyPr/>
        <a:lstStyle/>
        <a:p>
          <a:endParaRPr lang="en-US"/>
        </a:p>
      </dgm:t>
    </dgm:pt>
    <dgm:pt modelId="{58393CDB-D14E-FC4D-8D29-BBA9141EB59E}" type="sibTrans" cxnId="{62956969-094A-8942-8C05-3939C118043E}">
      <dgm:prSet/>
      <dgm:spPr/>
      <dgm:t>
        <a:bodyPr/>
        <a:lstStyle/>
        <a:p>
          <a:endParaRPr lang="en-US"/>
        </a:p>
      </dgm:t>
    </dgm:pt>
    <dgm:pt modelId="{C054189A-1C85-FB45-A8A4-4806DE21507C}">
      <dgm:prSet phldrT="[Text]"/>
      <dgm:spPr/>
      <dgm:t>
        <a:bodyPr/>
        <a:lstStyle/>
        <a:p>
          <a:r>
            <a:rPr lang="ja-JP" altLang="en-US">
              <a:solidFill>
                <a:srgbClr val="000000"/>
              </a:solidFill>
            </a:rPr>
            <a:t>人物の行動を操作する時に人物を指定することが必要</a:t>
          </a:r>
          <a:br>
            <a:rPr lang="en-US" altLang="ja-JP" dirty="0"/>
          </a:br>
          <a:r>
            <a:rPr lang="ja-JP" altLang="en-US">
              <a:solidFill>
                <a:srgbClr val="000000"/>
              </a:solidFill>
            </a:rPr>
            <a:t>・想定できる行動の導線をパターン化する</a:t>
          </a:r>
          <a:br>
            <a:rPr lang="en-US" altLang="ja-JP" dirty="0">
              <a:solidFill>
                <a:srgbClr val="000000"/>
              </a:solidFill>
            </a:rPr>
          </a:br>
          <a:r>
            <a:rPr lang="en-US" altLang="ja-JP" dirty="0">
              <a:solidFill>
                <a:srgbClr val="000000"/>
              </a:solidFill>
            </a:rPr>
            <a:t>ex)</a:t>
          </a:r>
          <a:r>
            <a:rPr lang="ja-JP" altLang="en-US">
              <a:solidFill>
                <a:srgbClr val="000000"/>
              </a:solidFill>
            </a:rPr>
            <a:t>当たり判定</a:t>
          </a:r>
          <a:r>
            <a:rPr lang="en-US" altLang="ja-JP" dirty="0">
              <a:solidFill>
                <a:srgbClr val="000000"/>
              </a:solidFill>
            </a:rPr>
            <a:t>(</a:t>
          </a:r>
          <a:r>
            <a:rPr lang="ja-JP" altLang="en-US">
              <a:solidFill>
                <a:srgbClr val="000000"/>
              </a:solidFill>
            </a:rPr>
            <a:t>＊資料</a:t>
          </a:r>
          <a:r>
            <a:rPr lang="en-US" altLang="ja-JP" dirty="0">
              <a:solidFill>
                <a:srgbClr val="000000"/>
              </a:solidFill>
            </a:rPr>
            <a:t>1)</a:t>
          </a:r>
          <a:r>
            <a:rPr lang="ja-JP" altLang="en-US">
              <a:solidFill>
                <a:srgbClr val="000000"/>
              </a:solidFill>
            </a:rPr>
            <a:t>をした後の行動の制御</a:t>
          </a:r>
          <a:br>
            <a:rPr lang="en-US" altLang="ja-JP" dirty="0">
              <a:solidFill>
                <a:srgbClr val="000000"/>
              </a:solidFill>
            </a:rPr>
          </a:br>
          <a:r>
            <a:rPr lang="ja-JP" altLang="en-US"/>
            <a:t>・</a:t>
          </a:r>
          <a:r>
            <a:rPr lang="ja-JP" altLang="en-US">
              <a:solidFill>
                <a:srgbClr val="000000"/>
              </a:solidFill>
            </a:rPr>
            <a:t> 人物の行動の導線を操作をキーボードで指定する</a:t>
          </a:r>
          <a:endParaRPr lang="en-US" dirty="0"/>
        </a:p>
      </dgm:t>
    </dgm:pt>
    <dgm:pt modelId="{1C02E192-8A4E-3B46-9CBD-4CBC0A983DAD}" type="parTrans" cxnId="{5DA83C31-30E9-E14B-856A-F5E9EE650931}">
      <dgm:prSet/>
      <dgm:spPr/>
      <dgm:t>
        <a:bodyPr/>
        <a:lstStyle/>
        <a:p>
          <a:endParaRPr lang="en-US"/>
        </a:p>
      </dgm:t>
    </dgm:pt>
    <dgm:pt modelId="{8552EA72-A671-1246-B7B9-806F3A064AB8}" type="sibTrans" cxnId="{5DA83C31-30E9-E14B-856A-F5E9EE650931}">
      <dgm:prSet/>
      <dgm:spPr/>
      <dgm:t>
        <a:bodyPr/>
        <a:lstStyle/>
        <a:p>
          <a:endParaRPr lang="en-US"/>
        </a:p>
      </dgm:t>
    </dgm:pt>
    <dgm:pt modelId="{7561E080-8683-814A-AE57-A1BBBDB54CFA}" type="pres">
      <dgm:prSet presAssocID="{DB41DD00-22C4-AC4C-813B-A7A2AF0045A9}" presName="linear" presStyleCnt="0">
        <dgm:presLayoutVars>
          <dgm:dir/>
          <dgm:animLvl val="lvl"/>
          <dgm:resizeHandles val="exact"/>
        </dgm:presLayoutVars>
      </dgm:prSet>
      <dgm:spPr/>
    </dgm:pt>
    <dgm:pt modelId="{B41DE5B2-C362-5446-8C6D-243193144012}" type="pres">
      <dgm:prSet presAssocID="{A6C36516-DEF7-D149-8AB8-6C4562654434}" presName="parentLin" presStyleCnt="0"/>
      <dgm:spPr/>
    </dgm:pt>
    <dgm:pt modelId="{4BA087C7-F26C-4240-A33D-E76D3E1BC6C7}" type="pres">
      <dgm:prSet presAssocID="{A6C36516-DEF7-D149-8AB8-6C4562654434}" presName="parentLeftMargin" presStyleLbl="node1" presStyleIdx="0" presStyleCnt="3"/>
      <dgm:spPr/>
    </dgm:pt>
    <dgm:pt modelId="{EBCDA968-7820-E041-AB4E-04998F513FF7}" type="pres">
      <dgm:prSet presAssocID="{A6C36516-DEF7-D149-8AB8-6C4562654434}" presName="parentText" presStyleLbl="node1" presStyleIdx="0" presStyleCnt="3">
        <dgm:presLayoutVars>
          <dgm:chMax val="0"/>
          <dgm:bulletEnabled val="1"/>
        </dgm:presLayoutVars>
      </dgm:prSet>
      <dgm:spPr/>
    </dgm:pt>
    <dgm:pt modelId="{50004118-745A-A24D-9909-762C64A20D2B}" type="pres">
      <dgm:prSet presAssocID="{A6C36516-DEF7-D149-8AB8-6C4562654434}" presName="negativeSpace" presStyleCnt="0"/>
      <dgm:spPr/>
    </dgm:pt>
    <dgm:pt modelId="{64C17026-7839-5740-AA86-C0C8C533EEE7}" type="pres">
      <dgm:prSet presAssocID="{A6C36516-DEF7-D149-8AB8-6C4562654434}" presName="childText" presStyleLbl="conFgAcc1" presStyleIdx="0" presStyleCnt="3">
        <dgm:presLayoutVars>
          <dgm:bulletEnabled val="1"/>
        </dgm:presLayoutVars>
      </dgm:prSet>
      <dgm:spPr/>
    </dgm:pt>
    <dgm:pt modelId="{CD6AF3D4-005E-1B45-B330-71868E5E35D9}" type="pres">
      <dgm:prSet presAssocID="{32736A51-19B3-054B-9155-9E5A92B5E512}" presName="spaceBetweenRectangles" presStyleCnt="0"/>
      <dgm:spPr/>
    </dgm:pt>
    <dgm:pt modelId="{B220BB57-EC8B-8F48-8852-055D45A261E8}" type="pres">
      <dgm:prSet presAssocID="{1CDC612C-F5CF-BB4B-979E-7DAEF042AAB4}" presName="parentLin" presStyleCnt="0"/>
      <dgm:spPr/>
    </dgm:pt>
    <dgm:pt modelId="{918E618E-7F4C-214E-9136-E2CA1BEFA413}" type="pres">
      <dgm:prSet presAssocID="{1CDC612C-F5CF-BB4B-979E-7DAEF042AAB4}" presName="parentLeftMargin" presStyleLbl="node1" presStyleIdx="0" presStyleCnt="3"/>
      <dgm:spPr/>
    </dgm:pt>
    <dgm:pt modelId="{32FB0789-A8AA-D149-A60D-EFC2A64C3EA0}" type="pres">
      <dgm:prSet presAssocID="{1CDC612C-F5CF-BB4B-979E-7DAEF042AAB4}" presName="parentText" presStyleLbl="node1" presStyleIdx="1" presStyleCnt="3">
        <dgm:presLayoutVars>
          <dgm:chMax val="0"/>
          <dgm:bulletEnabled val="1"/>
        </dgm:presLayoutVars>
      </dgm:prSet>
      <dgm:spPr/>
    </dgm:pt>
    <dgm:pt modelId="{3CE380EE-DE7E-CB41-AD57-05FC08220BE2}" type="pres">
      <dgm:prSet presAssocID="{1CDC612C-F5CF-BB4B-979E-7DAEF042AAB4}" presName="negativeSpace" presStyleCnt="0"/>
      <dgm:spPr/>
    </dgm:pt>
    <dgm:pt modelId="{06E74639-3762-6840-BB2D-68CE2E3EFBC5}" type="pres">
      <dgm:prSet presAssocID="{1CDC612C-F5CF-BB4B-979E-7DAEF042AAB4}" presName="childText" presStyleLbl="conFgAcc1" presStyleIdx="1" presStyleCnt="3">
        <dgm:presLayoutVars>
          <dgm:bulletEnabled val="1"/>
        </dgm:presLayoutVars>
      </dgm:prSet>
      <dgm:spPr/>
    </dgm:pt>
    <dgm:pt modelId="{8F46DE92-BB0F-B145-B2D0-F6DABFF17099}" type="pres">
      <dgm:prSet presAssocID="{C70D7867-2658-3049-8FEE-4A23FC40497F}" presName="spaceBetweenRectangles" presStyleCnt="0"/>
      <dgm:spPr/>
    </dgm:pt>
    <dgm:pt modelId="{B7C9DF30-3E46-874D-9917-7FD63AD1CE9C}" type="pres">
      <dgm:prSet presAssocID="{91A4D5E5-EE8A-D145-B926-6397932F99CB}" presName="parentLin" presStyleCnt="0"/>
      <dgm:spPr/>
    </dgm:pt>
    <dgm:pt modelId="{FC811EDF-8000-3D43-8F8F-69CE7E19B6B0}" type="pres">
      <dgm:prSet presAssocID="{91A4D5E5-EE8A-D145-B926-6397932F99CB}" presName="parentLeftMargin" presStyleLbl="node1" presStyleIdx="1" presStyleCnt="3"/>
      <dgm:spPr/>
    </dgm:pt>
    <dgm:pt modelId="{72EA9B8C-94E5-4C4F-A1FD-018643181AD9}" type="pres">
      <dgm:prSet presAssocID="{91A4D5E5-EE8A-D145-B926-6397932F99CB}" presName="parentText" presStyleLbl="node1" presStyleIdx="2" presStyleCnt="3">
        <dgm:presLayoutVars>
          <dgm:chMax val="0"/>
          <dgm:bulletEnabled val="1"/>
        </dgm:presLayoutVars>
      </dgm:prSet>
      <dgm:spPr/>
    </dgm:pt>
    <dgm:pt modelId="{0F3EE347-DE9F-AF4B-911D-4D49E3284CD5}" type="pres">
      <dgm:prSet presAssocID="{91A4D5E5-EE8A-D145-B926-6397932F99CB}" presName="negativeSpace" presStyleCnt="0"/>
      <dgm:spPr/>
    </dgm:pt>
    <dgm:pt modelId="{44783CF8-851A-744D-853F-557DB293F763}" type="pres">
      <dgm:prSet presAssocID="{91A4D5E5-EE8A-D145-B926-6397932F99CB}" presName="childText" presStyleLbl="conFgAcc1" presStyleIdx="2" presStyleCnt="3">
        <dgm:presLayoutVars>
          <dgm:bulletEnabled val="1"/>
        </dgm:presLayoutVars>
      </dgm:prSet>
      <dgm:spPr/>
    </dgm:pt>
  </dgm:ptLst>
  <dgm:cxnLst>
    <dgm:cxn modelId="{E7B5E012-56E4-B745-A79C-AF8DAB55115F}" type="presOf" srcId="{1CDC612C-F5CF-BB4B-979E-7DAEF042AAB4}" destId="{32FB0789-A8AA-D149-A60D-EFC2A64C3EA0}" srcOrd="1" destOrd="0" presId="urn:microsoft.com/office/officeart/2005/8/layout/list1"/>
    <dgm:cxn modelId="{D9F1EA15-CE0B-C24B-94C7-B651DAB9C9ED}" srcId="{A6C36516-DEF7-D149-8AB8-6C4562654434}" destId="{C0514398-C60B-CF47-A704-ABBDE44E36E1}" srcOrd="0" destOrd="0" parTransId="{23C447FE-263F-D543-B441-01AB12B7CE2D}" sibTransId="{8F66716E-84EE-A846-9BB0-B4CF0FC1DA06}"/>
    <dgm:cxn modelId="{5DA83C31-30E9-E14B-856A-F5E9EE650931}" srcId="{91A4D5E5-EE8A-D145-B926-6397932F99CB}" destId="{C054189A-1C85-FB45-A8A4-4806DE21507C}" srcOrd="0" destOrd="0" parTransId="{1C02E192-8A4E-3B46-9CBD-4CBC0A983DAD}" sibTransId="{8552EA72-A671-1246-B7B9-806F3A064AB8}"/>
    <dgm:cxn modelId="{0B0BA342-E90F-B04E-8EA1-8359CD912914}" type="presOf" srcId="{B3F0507F-4B8E-3149-8AC4-B84F47A85A11}" destId="{06E74639-3762-6840-BB2D-68CE2E3EFBC5}" srcOrd="0" destOrd="0" presId="urn:microsoft.com/office/officeart/2005/8/layout/list1"/>
    <dgm:cxn modelId="{CC816F59-AABB-6947-B317-46606EF1A66C}" type="presOf" srcId="{C054189A-1C85-FB45-A8A4-4806DE21507C}" destId="{44783CF8-851A-744D-853F-557DB293F763}" srcOrd="0" destOrd="0" presId="urn:microsoft.com/office/officeart/2005/8/layout/list1"/>
    <dgm:cxn modelId="{2854AE5E-53AB-B14F-B3D9-6723CAD4B963}" srcId="{DB41DD00-22C4-AC4C-813B-A7A2AF0045A9}" destId="{A6C36516-DEF7-D149-8AB8-6C4562654434}" srcOrd="0" destOrd="0" parTransId="{A8277C4F-3EC2-0040-91FD-B49CC398A79E}" sibTransId="{32736A51-19B3-054B-9155-9E5A92B5E512}"/>
    <dgm:cxn modelId="{62956969-094A-8942-8C05-3939C118043E}" srcId="{1CDC612C-F5CF-BB4B-979E-7DAEF042AAB4}" destId="{B3F0507F-4B8E-3149-8AC4-B84F47A85A11}" srcOrd="0" destOrd="0" parTransId="{F1C52926-EB75-8748-8E62-C835053B49D8}" sibTransId="{58393CDB-D14E-FC4D-8D29-BBA9141EB59E}"/>
    <dgm:cxn modelId="{ACB73E75-81FA-9C47-BC03-77AE96BCA00C}" type="presOf" srcId="{91A4D5E5-EE8A-D145-B926-6397932F99CB}" destId="{72EA9B8C-94E5-4C4F-A1FD-018643181AD9}" srcOrd="1" destOrd="0" presId="urn:microsoft.com/office/officeart/2005/8/layout/list1"/>
    <dgm:cxn modelId="{77170D7D-D45E-A044-8BCB-378424CEF914}" type="presOf" srcId="{1CDC612C-F5CF-BB4B-979E-7DAEF042AAB4}" destId="{918E618E-7F4C-214E-9136-E2CA1BEFA413}" srcOrd="0" destOrd="0" presId="urn:microsoft.com/office/officeart/2005/8/layout/list1"/>
    <dgm:cxn modelId="{C183CB81-828B-4848-BD9A-B177881BBAEB}" srcId="{DB41DD00-22C4-AC4C-813B-A7A2AF0045A9}" destId="{1CDC612C-F5CF-BB4B-979E-7DAEF042AAB4}" srcOrd="1" destOrd="0" parTransId="{B9BB162B-26DB-124E-B630-20921B05586B}" sibTransId="{C70D7867-2658-3049-8FEE-4A23FC40497F}"/>
    <dgm:cxn modelId="{B543AC8C-98CC-AC4F-BB64-8BDCDC2A206B}" type="presOf" srcId="{DB41DD00-22C4-AC4C-813B-A7A2AF0045A9}" destId="{7561E080-8683-814A-AE57-A1BBBDB54CFA}" srcOrd="0" destOrd="0" presId="urn:microsoft.com/office/officeart/2005/8/layout/list1"/>
    <dgm:cxn modelId="{120FF5A5-A4F0-EE4F-A207-0B826D1ACDB6}" type="presOf" srcId="{C0514398-C60B-CF47-A704-ABBDE44E36E1}" destId="{64C17026-7839-5740-AA86-C0C8C533EEE7}" srcOrd="0" destOrd="0" presId="urn:microsoft.com/office/officeart/2005/8/layout/list1"/>
    <dgm:cxn modelId="{F8ABE4B7-C96F-5642-B8BB-23EE1FAE890A}" srcId="{DB41DD00-22C4-AC4C-813B-A7A2AF0045A9}" destId="{91A4D5E5-EE8A-D145-B926-6397932F99CB}" srcOrd="2" destOrd="0" parTransId="{D3BC6793-5986-EE4D-A3BB-4253EC451A64}" sibTransId="{1253ABB6-8954-7149-B98D-06C8D19D1C24}"/>
    <dgm:cxn modelId="{C16864C8-433A-6849-A37C-9C622B908BD4}" type="presOf" srcId="{91A4D5E5-EE8A-D145-B926-6397932F99CB}" destId="{FC811EDF-8000-3D43-8F8F-69CE7E19B6B0}" srcOrd="0" destOrd="0" presId="urn:microsoft.com/office/officeart/2005/8/layout/list1"/>
    <dgm:cxn modelId="{EAEEFDD0-8250-004C-AC75-7722AD5A0B8D}" type="presOf" srcId="{A6C36516-DEF7-D149-8AB8-6C4562654434}" destId="{EBCDA968-7820-E041-AB4E-04998F513FF7}" srcOrd="1" destOrd="0" presId="urn:microsoft.com/office/officeart/2005/8/layout/list1"/>
    <dgm:cxn modelId="{EB5411E6-3B28-A74A-9BF0-C3A2ACFBD667}" type="presOf" srcId="{A6C36516-DEF7-D149-8AB8-6C4562654434}" destId="{4BA087C7-F26C-4240-A33D-E76D3E1BC6C7}" srcOrd="0" destOrd="0" presId="urn:microsoft.com/office/officeart/2005/8/layout/list1"/>
    <dgm:cxn modelId="{1E619EA8-4DB0-104F-A921-4A5D35976295}" type="presParOf" srcId="{7561E080-8683-814A-AE57-A1BBBDB54CFA}" destId="{B41DE5B2-C362-5446-8C6D-243193144012}" srcOrd="0" destOrd="0" presId="urn:microsoft.com/office/officeart/2005/8/layout/list1"/>
    <dgm:cxn modelId="{B895E06C-7E6C-9047-8031-67663CB96BCD}" type="presParOf" srcId="{B41DE5B2-C362-5446-8C6D-243193144012}" destId="{4BA087C7-F26C-4240-A33D-E76D3E1BC6C7}" srcOrd="0" destOrd="0" presId="urn:microsoft.com/office/officeart/2005/8/layout/list1"/>
    <dgm:cxn modelId="{C8FFD9AF-28D1-5941-AB1D-199B540CFD1D}" type="presParOf" srcId="{B41DE5B2-C362-5446-8C6D-243193144012}" destId="{EBCDA968-7820-E041-AB4E-04998F513FF7}" srcOrd="1" destOrd="0" presId="urn:microsoft.com/office/officeart/2005/8/layout/list1"/>
    <dgm:cxn modelId="{C5DC38D0-7D1A-CE43-BDAD-738985EA328E}" type="presParOf" srcId="{7561E080-8683-814A-AE57-A1BBBDB54CFA}" destId="{50004118-745A-A24D-9909-762C64A20D2B}" srcOrd="1" destOrd="0" presId="urn:microsoft.com/office/officeart/2005/8/layout/list1"/>
    <dgm:cxn modelId="{E7BAA27F-57E1-1A44-A2BF-2224285B167A}" type="presParOf" srcId="{7561E080-8683-814A-AE57-A1BBBDB54CFA}" destId="{64C17026-7839-5740-AA86-C0C8C533EEE7}" srcOrd="2" destOrd="0" presId="urn:microsoft.com/office/officeart/2005/8/layout/list1"/>
    <dgm:cxn modelId="{29FE33B8-FA94-B24E-B1C1-4F54935F4D10}" type="presParOf" srcId="{7561E080-8683-814A-AE57-A1BBBDB54CFA}" destId="{CD6AF3D4-005E-1B45-B330-71868E5E35D9}" srcOrd="3" destOrd="0" presId="urn:microsoft.com/office/officeart/2005/8/layout/list1"/>
    <dgm:cxn modelId="{E3537E7C-5498-754B-9539-DB303A88466F}" type="presParOf" srcId="{7561E080-8683-814A-AE57-A1BBBDB54CFA}" destId="{B220BB57-EC8B-8F48-8852-055D45A261E8}" srcOrd="4" destOrd="0" presId="urn:microsoft.com/office/officeart/2005/8/layout/list1"/>
    <dgm:cxn modelId="{1F7CF59F-4DAA-184C-9558-51BD10D8E813}" type="presParOf" srcId="{B220BB57-EC8B-8F48-8852-055D45A261E8}" destId="{918E618E-7F4C-214E-9136-E2CA1BEFA413}" srcOrd="0" destOrd="0" presId="urn:microsoft.com/office/officeart/2005/8/layout/list1"/>
    <dgm:cxn modelId="{F093F2D2-FF06-2943-AAB1-C6772126D1E9}" type="presParOf" srcId="{B220BB57-EC8B-8F48-8852-055D45A261E8}" destId="{32FB0789-A8AA-D149-A60D-EFC2A64C3EA0}" srcOrd="1" destOrd="0" presId="urn:microsoft.com/office/officeart/2005/8/layout/list1"/>
    <dgm:cxn modelId="{2963D877-CA0A-864E-BD8E-6C5D3856A96F}" type="presParOf" srcId="{7561E080-8683-814A-AE57-A1BBBDB54CFA}" destId="{3CE380EE-DE7E-CB41-AD57-05FC08220BE2}" srcOrd="5" destOrd="0" presId="urn:microsoft.com/office/officeart/2005/8/layout/list1"/>
    <dgm:cxn modelId="{E5A7F456-C13C-6D42-B3B2-E0168D0F7F66}" type="presParOf" srcId="{7561E080-8683-814A-AE57-A1BBBDB54CFA}" destId="{06E74639-3762-6840-BB2D-68CE2E3EFBC5}" srcOrd="6" destOrd="0" presId="urn:microsoft.com/office/officeart/2005/8/layout/list1"/>
    <dgm:cxn modelId="{90906F33-5009-A44E-B208-9F2E04E5B4D2}" type="presParOf" srcId="{7561E080-8683-814A-AE57-A1BBBDB54CFA}" destId="{8F46DE92-BB0F-B145-B2D0-F6DABFF17099}" srcOrd="7" destOrd="0" presId="urn:microsoft.com/office/officeart/2005/8/layout/list1"/>
    <dgm:cxn modelId="{E32A9860-0BD8-9544-B2D6-D9459E77EB1F}" type="presParOf" srcId="{7561E080-8683-814A-AE57-A1BBBDB54CFA}" destId="{B7C9DF30-3E46-874D-9917-7FD63AD1CE9C}" srcOrd="8" destOrd="0" presId="urn:microsoft.com/office/officeart/2005/8/layout/list1"/>
    <dgm:cxn modelId="{925C6158-3571-874C-B90C-EE45A671F61B}" type="presParOf" srcId="{B7C9DF30-3E46-874D-9917-7FD63AD1CE9C}" destId="{FC811EDF-8000-3D43-8F8F-69CE7E19B6B0}" srcOrd="0" destOrd="0" presId="urn:microsoft.com/office/officeart/2005/8/layout/list1"/>
    <dgm:cxn modelId="{78082B36-F41A-BF4D-BC14-56387D6C3466}" type="presParOf" srcId="{B7C9DF30-3E46-874D-9917-7FD63AD1CE9C}" destId="{72EA9B8C-94E5-4C4F-A1FD-018643181AD9}" srcOrd="1" destOrd="0" presId="urn:microsoft.com/office/officeart/2005/8/layout/list1"/>
    <dgm:cxn modelId="{7718FB19-82F7-C446-B530-E5F7751DFCA6}" type="presParOf" srcId="{7561E080-8683-814A-AE57-A1BBBDB54CFA}" destId="{0F3EE347-DE9F-AF4B-911D-4D49E3284CD5}" srcOrd="9" destOrd="0" presId="urn:microsoft.com/office/officeart/2005/8/layout/list1"/>
    <dgm:cxn modelId="{B2BD4A30-17A2-D545-BF40-12B0056CD283}" type="presParOf" srcId="{7561E080-8683-814A-AE57-A1BBBDB54CFA}" destId="{44783CF8-851A-744D-853F-557DB293F763}"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B34E59-3A30-4245-9A51-FE06C6D49AB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kumimoji="1" lang="ja-JP" altLang="en-US"/>
        </a:p>
      </dgm:t>
    </dgm:pt>
    <dgm:pt modelId="{4B326C70-305E-1548-B2B8-EA80A3FAED81}">
      <dgm:prSet phldrT="[テキスト]"/>
      <dgm:spPr/>
      <dgm:t>
        <a:bodyPr/>
        <a:lstStyle/>
        <a:p>
          <a:r>
            <a:rPr kumimoji="1" lang="ja-JP" altLang="en-US"/>
            <a:t>観察</a:t>
          </a:r>
        </a:p>
      </dgm:t>
    </dgm:pt>
    <dgm:pt modelId="{14745131-4444-834F-9423-EF8B64AA5FE4}" type="parTrans" cxnId="{89326245-BFB3-CF46-83CF-999855E90C3A}">
      <dgm:prSet/>
      <dgm:spPr/>
      <dgm:t>
        <a:bodyPr/>
        <a:lstStyle/>
        <a:p>
          <a:endParaRPr kumimoji="1" lang="ja-JP" altLang="en-US"/>
        </a:p>
      </dgm:t>
    </dgm:pt>
    <dgm:pt modelId="{47DE3EAF-8D0D-2C45-A6B3-816ECEC7E0FB}" type="sibTrans" cxnId="{89326245-BFB3-CF46-83CF-999855E90C3A}">
      <dgm:prSet/>
      <dgm:spPr/>
      <dgm:t>
        <a:bodyPr/>
        <a:lstStyle/>
        <a:p>
          <a:endParaRPr kumimoji="1" lang="ja-JP" altLang="en-US"/>
        </a:p>
      </dgm:t>
    </dgm:pt>
    <dgm:pt modelId="{935B52C0-7864-EB45-BCB5-A77C0018474D}">
      <dgm:prSet phldrT="[テキスト]"/>
      <dgm:spPr/>
      <dgm:t>
        <a:bodyPr/>
        <a:lstStyle/>
        <a:p>
          <a:r>
            <a:rPr kumimoji="1" lang="ja-JP" altLang="en-US"/>
            <a:t>行動</a:t>
          </a:r>
        </a:p>
      </dgm:t>
    </dgm:pt>
    <dgm:pt modelId="{6CAA456F-B9B2-904C-BDBF-177E7EDE0BDC}" type="parTrans" cxnId="{B06D82D2-6215-A046-8D03-813173B48D6F}">
      <dgm:prSet/>
      <dgm:spPr/>
      <dgm:t>
        <a:bodyPr/>
        <a:lstStyle/>
        <a:p>
          <a:endParaRPr kumimoji="1" lang="ja-JP" altLang="en-US"/>
        </a:p>
      </dgm:t>
    </dgm:pt>
    <dgm:pt modelId="{7E38A6C7-121F-4C48-B9CE-78A888E200F8}" type="sibTrans" cxnId="{B06D82D2-6215-A046-8D03-813173B48D6F}">
      <dgm:prSet/>
      <dgm:spPr/>
      <dgm:t>
        <a:bodyPr/>
        <a:lstStyle/>
        <a:p>
          <a:endParaRPr kumimoji="1" lang="ja-JP" altLang="en-US"/>
        </a:p>
      </dgm:t>
    </dgm:pt>
    <dgm:pt modelId="{D0E1B2B9-B618-904D-9B12-7267EFAEA7E0}">
      <dgm:prSet phldrT="[テキスト]"/>
      <dgm:spPr/>
      <dgm:t>
        <a:bodyPr/>
        <a:lstStyle/>
        <a:p>
          <a:r>
            <a:rPr kumimoji="1" lang="en-US" altLang="ja-JP" dirty="0"/>
            <a:t>Continuous(</a:t>
          </a:r>
          <a:r>
            <a:rPr kumimoji="1" lang="ja-JP" altLang="en-US"/>
            <a:t>サイズ</a:t>
          </a:r>
          <a:r>
            <a:rPr kumimoji="1" lang="en-US" altLang="ja-JP" dirty="0"/>
            <a:t>5)</a:t>
          </a:r>
          <a:br>
            <a:rPr kumimoji="1" lang="en-US" altLang="ja-JP" dirty="0"/>
          </a:br>
          <a:r>
            <a:rPr kumimoji="1" lang="en-US" altLang="ja-JP" dirty="0"/>
            <a:t>0:</a:t>
          </a:r>
          <a:r>
            <a:rPr kumimoji="1" lang="ja-JP" altLang="en-US"/>
            <a:t>停止</a:t>
          </a:r>
          <a:r>
            <a:rPr kumimoji="1" lang="en-US" altLang="ja-JP" dirty="0"/>
            <a:t> 1:</a:t>
          </a:r>
          <a:r>
            <a:rPr kumimoji="1" lang="ja-JP" altLang="en-US"/>
            <a:t>前進 </a:t>
          </a:r>
          <a:r>
            <a:rPr kumimoji="1" lang="en-US" altLang="ja-JP" dirty="0"/>
            <a:t>2:</a:t>
          </a:r>
          <a:r>
            <a:rPr kumimoji="1" lang="ja-JP" altLang="en-US"/>
            <a:t>後退</a:t>
          </a:r>
          <a:r>
            <a:rPr kumimoji="1" lang="en-US" altLang="ja-JP" dirty="0"/>
            <a:t> 3:</a:t>
          </a:r>
          <a:r>
            <a:rPr kumimoji="1" lang="ja-JP" altLang="en-US"/>
            <a:t>右移動</a:t>
          </a:r>
          <a:r>
            <a:rPr kumimoji="1" lang="en-US" altLang="ja-JP" dirty="0"/>
            <a:t> 4:</a:t>
          </a:r>
          <a:r>
            <a:rPr kumimoji="1" lang="ja-JP" altLang="en-US"/>
            <a:t>左移動</a:t>
          </a:r>
        </a:p>
      </dgm:t>
    </dgm:pt>
    <dgm:pt modelId="{8FF6216A-8C2B-9C43-8B6C-6B14CA6E6ACD}" type="parTrans" cxnId="{0AFD3D22-D37B-9448-83F5-D70CEE78333A}">
      <dgm:prSet/>
      <dgm:spPr/>
      <dgm:t>
        <a:bodyPr/>
        <a:lstStyle/>
        <a:p>
          <a:endParaRPr kumimoji="1" lang="ja-JP" altLang="en-US"/>
        </a:p>
      </dgm:t>
    </dgm:pt>
    <dgm:pt modelId="{8D0F23BA-F7D4-614D-B5A7-83FC91CCEA23}" type="sibTrans" cxnId="{0AFD3D22-D37B-9448-83F5-D70CEE78333A}">
      <dgm:prSet/>
      <dgm:spPr/>
      <dgm:t>
        <a:bodyPr/>
        <a:lstStyle/>
        <a:p>
          <a:endParaRPr kumimoji="1" lang="ja-JP" altLang="en-US"/>
        </a:p>
      </dgm:t>
    </dgm:pt>
    <dgm:pt modelId="{BD4AFDDA-8C26-F844-A92E-6185A104685F}">
      <dgm:prSet phldrT="[テキスト]"/>
      <dgm:spPr/>
      <dgm:t>
        <a:bodyPr/>
        <a:lstStyle/>
        <a:p>
          <a:r>
            <a:rPr kumimoji="1" lang="ja-JP" altLang="en-US"/>
            <a:t>報酬</a:t>
          </a:r>
        </a:p>
      </dgm:t>
    </dgm:pt>
    <dgm:pt modelId="{AD5DE8D8-FC2C-8042-92CE-B4A96475E8B8}" type="parTrans" cxnId="{49D64867-355E-964E-BC52-6915D2A1504B}">
      <dgm:prSet/>
      <dgm:spPr/>
      <dgm:t>
        <a:bodyPr/>
        <a:lstStyle/>
        <a:p>
          <a:endParaRPr kumimoji="1" lang="ja-JP" altLang="en-US"/>
        </a:p>
      </dgm:t>
    </dgm:pt>
    <dgm:pt modelId="{5CAD5A34-BDB1-244B-8592-8420BEE6D499}" type="sibTrans" cxnId="{49D64867-355E-964E-BC52-6915D2A1504B}">
      <dgm:prSet/>
      <dgm:spPr/>
      <dgm:t>
        <a:bodyPr/>
        <a:lstStyle/>
        <a:p>
          <a:endParaRPr kumimoji="1" lang="ja-JP" altLang="en-US"/>
        </a:p>
      </dgm:t>
    </dgm:pt>
    <dgm:pt modelId="{8A01E5D2-0328-254E-92F8-2F69E7B9C804}">
      <dgm:prSet phldrT="[テキスト]"/>
      <dgm:spPr/>
      <dgm:t>
        <a:bodyPr/>
        <a:lstStyle/>
        <a:p>
          <a:r>
            <a:rPr kumimoji="1" lang="en-US" altLang="ja-JP" dirty="0"/>
            <a:t>10</a:t>
          </a:r>
          <a:r>
            <a:rPr kumimoji="1" lang="ja-JP" altLang="en-US"/>
            <a:t>ステップ毎</a:t>
          </a:r>
        </a:p>
      </dgm:t>
    </dgm:pt>
    <dgm:pt modelId="{5076FE88-C4D0-A34B-A5F3-52C22A527E69}" type="parTrans" cxnId="{E72E56C7-995B-924C-B695-6194B1569482}">
      <dgm:prSet/>
      <dgm:spPr/>
      <dgm:t>
        <a:bodyPr/>
        <a:lstStyle/>
        <a:p>
          <a:endParaRPr kumimoji="1" lang="ja-JP" altLang="en-US"/>
        </a:p>
      </dgm:t>
    </dgm:pt>
    <dgm:pt modelId="{527009B4-1083-0F4A-80C3-17EB60FE0B85}" type="sibTrans" cxnId="{E72E56C7-995B-924C-B695-6194B1569482}">
      <dgm:prSet/>
      <dgm:spPr/>
      <dgm:t>
        <a:bodyPr/>
        <a:lstStyle/>
        <a:p>
          <a:endParaRPr kumimoji="1" lang="ja-JP" altLang="en-US"/>
        </a:p>
      </dgm:t>
    </dgm:pt>
    <dgm:pt modelId="{EC996EE9-B4AA-4E42-BA79-FA631C87B323}">
      <dgm:prSet phldrT="[テキスト]"/>
      <dgm:spPr/>
      <dgm:t>
        <a:bodyPr/>
        <a:lstStyle/>
        <a:p>
          <a:r>
            <a:rPr kumimoji="1" lang="ja-JP" altLang="en-US"/>
            <a:t>決定</a:t>
          </a:r>
        </a:p>
      </dgm:t>
    </dgm:pt>
    <dgm:pt modelId="{322A378D-F4A5-CC4F-9457-9EB7D0517D40}" type="parTrans" cxnId="{84E02572-DA2C-DC48-8D48-E8210B9A7BA1}">
      <dgm:prSet/>
      <dgm:spPr/>
      <dgm:t>
        <a:bodyPr/>
        <a:lstStyle/>
        <a:p>
          <a:endParaRPr kumimoji="1" lang="ja-JP" altLang="en-US"/>
        </a:p>
      </dgm:t>
    </dgm:pt>
    <dgm:pt modelId="{72042F2E-764E-1D4F-A5C5-E9C05A8A39AB}" type="sibTrans" cxnId="{84E02572-DA2C-DC48-8D48-E8210B9A7BA1}">
      <dgm:prSet/>
      <dgm:spPr/>
      <dgm:t>
        <a:bodyPr/>
        <a:lstStyle/>
        <a:p>
          <a:endParaRPr kumimoji="1" lang="ja-JP" altLang="en-US"/>
        </a:p>
      </dgm:t>
    </dgm:pt>
    <dgm:pt modelId="{7AB08ED7-3E40-4A44-8E6C-9C868291526C}">
      <dgm:prSet phldrT="[テキスト]"/>
      <dgm:spPr/>
      <dgm:t>
        <a:bodyPr/>
        <a:lstStyle/>
        <a:p>
          <a:r>
            <a:rPr kumimoji="1" lang="en-US" altLang="ja-JP" dirty="0"/>
            <a:t>Vector Observation</a:t>
          </a:r>
          <a:endParaRPr kumimoji="1" lang="ja-JP" altLang="en-US"/>
        </a:p>
      </dgm:t>
    </dgm:pt>
    <dgm:pt modelId="{9B5E623D-B1C0-F545-AA49-450B139047C7}" type="parTrans" cxnId="{D7EB6D12-B61B-6C42-855F-482F2B69031E}">
      <dgm:prSet/>
      <dgm:spPr/>
      <dgm:t>
        <a:bodyPr/>
        <a:lstStyle/>
        <a:p>
          <a:endParaRPr kumimoji="1" lang="ja-JP" altLang="en-US"/>
        </a:p>
      </dgm:t>
    </dgm:pt>
    <dgm:pt modelId="{E8CB2F7E-1251-0A42-B99E-D2ADD4E2A076}" type="sibTrans" cxnId="{D7EB6D12-B61B-6C42-855F-482F2B69031E}">
      <dgm:prSet/>
      <dgm:spPr/>
      <dgm:t>
        <a:bodyPr/>
        <a:lstStyle/>
        <a:p>
          <a:endParaRPr kumimoji="1" lang="ja-JP" altLang="en-US"/>
        </a:p>
      </dgm:t>
    </dgm:pt>
    <dgm:pt modelId="{F72D2196-5110-FF48-97F8-2B7A778426F4}">
      <dgm:prSet phldrT="[テキスト]"/>
      <dgm:spPr/>
      <dgm:t>
        <a:bodyPr/>
        <a:lstStyle/>
        <a:p>
          <a:r>
            <a:rPr kumimoji="1" lang="en-US" altLang="ja-JP" dirty="0" err="1"/>
            <a:t>Raycast</a:t>
          </a:r>
          <a:r>
            <a:rPr kumimoji="1" lang="en-US" altLang="ja-JP" dirty="0"/>
            <a:t> Observation</a:t>
          </a:r>
          <a:endParaRPr kumimoji="1" lang="ja-JP" altLang="en-US"/>
        </a:p>
      </dgm:t>
    </dgm:pt>
    <dgm:pt modelId="{566920FF-EE56-7E47-9899-9151AF0257E3}" type="parTrans" cxnId="{0EE72CF5-E1D3-584C-A869-124341F51C0A}">
      <dgm:prSet/>
      <dgm:spPr/>
      <dgm:t>
        <a:bodyPr/>
        <a:lstStyle/>
        <a:p>
          <a:endParaRPr kumimoji="1" lang="ja-JP" altLang="en-US"/>
        </a:p>
      </dgm:t>
    </dgm:pt>
    <dgm:pt modelId="{56E4ACBA-DE4B-B743-9206-54D1E67232B2}" type="sibTrans" cxnId="{0EE72CF5-E1D3-584C-A869-124341F51C0A}">
      <dgm:prSet/>
      <dgm:spPr/>
      <dgm:t>
        <a:bodyPr/>
        <a:lstStyle/>
        <a:p>
          <a:endParaRPr kumimoji="1" lang="ja-JP" altLang="en-US"/>
        </a:p>
      </dgm:t>
    </dgm:pt>
    <dgm:pt modelId="{16E7D2D7-0324-D54F-934C-58FBDD2F744F}">
      <dgm:prSet phldrT="[テキスト]"/>
      <dgm:spPr/>
      <dgm:t>
        <a:bodyPr/>
        <a:lstStyle/>
        <a:p>
          <a:r>
            <a:rPr kumimoji="1" lang="en-US" altLang="ja-JP" dirty="0"/>
            <a:t>Agent</a:t>
          </a:r>
          <a:r>
            <a:rPr kumimoji="1" lang="ja-JP" altLang="en-US"/>
            <a:t>が</a:t>
          </a:r>
          <a:r>
            <a:rPr kumimoji="1" lang="en-US" altLang="ja-JP" dirty="0"/>
            <a:t>Target</a:t>
          </a:r>
          <a:r>
            <a:rPr kumimoji="1" lang="ja-JP" altLang="en-US"/>
            <a:t>の位置に到着時に</a:t>
          </a:r>
          <a:r>
            <a:rPr kumimoji="1" lang="en-US" altLang="ja-JP" dirty="0"/>
            <a:t>+1.0(</a:t>
          </a:r>
          <a:r>
            <a:rPr kumimoji="1" lang="ja-JP" altLang="en-US"/>
            <a:t>エピソード完了</a:t>
          </a:r>
          <a:r>
            <a:rPr kumimoji="1" lang="en-US" altLang="ja-JP" dirty="0"/>
            <a:t>)</a:t>
          </a:r>
          <a:endParaRPr kumimoji="1" lang="ja-JP" altLang="en-US"/>
        </a:p>
      </dgm:t>
    </dgm:pt>
    <dgm:pt modelId="{39CA5AAC-E3E6-694D-8339-33F44537B7E5}" type="parTrans" cxnId="{38205FE8-C90C-5242-899A-CC6DC0A96ED0}">
      <dgm:prSet/>
      <dgm:spPr/>
      <dgm:t>
        <a:bodyPr/>
        <a:lstStyle/>
        <a:p>
          <a:endParaRPr kumimoji="1" lang="ja-JP" altLang="en-US"/>
        </a:p>
      </dgm:t>
    </dgm:pt>
    <dgm:pt modelId="{5F58F496-410A-4546-A60D-4C3263D01200}" type="sibTrans" cxnId="{38205FE8-C90C-5242-899A-CC6DC0A96ED0}">
      <dgm:prSet/>
      <dgm:spPr/>
      <dgm:t>
        <a:bodyPr/>
        <a:lstStyle/>
        <a:p>
          <a:endParaRPr kumimoji="1" lang="ja-JP" altLang="en-US"/>
        </a:p>
      </dgm:t>
    </dgm:pt>
    <dgm:pt modelId="{1BE28A2B-4209-6742-A1C7-C7709E7ACA9A}">
      <dgm:prSet phldrT="[テキスト]"/>
      <dgm:spPr/>
      <dgm:t>
        <a:bodyPr/>
        <a:lstStyle/>
        <a:p>
          <a:r>
            <a:rPr kumimoji="1" lang="ja-JP" altLang="en-US"/>
            <a:t>訓練</a:t>
          </a:r>
        </a:p>
      </dgm:t>
    </dgm:pt>
    <dgm:pt modelId="{571E0609-BF7E-B341-909C-71E5760AC824}" type="parTrans" cxnId="{411BEDFB-B5CA-A347-AC7B-9463DF63A6DA}">
      <dgm:prSet/>
      <dgm:spPr/>
      <dgm:t>
        <a:bodyPr/>
        <a:lstStyle/>
        <a:p>
          <a:endParaRPr kumimoji="1" lang="ja-JP" altLang="en-US"/>
        </a:p>
      </dgm:t>
    </dgm:pt>
    <dgm:pt modelId="{AA7D258D-40A4-3A42-9B66-2D24101389A0}" type="sibTrans" cxnId="{411BEDFB-B5CA-A347-AC7B-9463DF63A6DA}">
      <dgm:prSet/>
      <dgm:spPr/>
      <dgm:t>
        <a:bodyPr/>
        <a:lstStyle/>
        <a:p>
          <a:endParaRPr kumimoji="1" lang="ja-JP" altLang="en-US"/>
        </a:p>
      </dgm:t>
    </dgm:pt>
    <dgm:pt modelId="{72A4639D-56F5-2D42-B7A8-39B1F84849B5}">
      <dgm:prSet phldrT="[テキスト]"/>
      <dgm:spPr/>
      <dgm:t>
        <a:bodyPr/>
        <a:lstStyle/>
        <a:p>
          <a:r>
            <a:rPr kumimoji="1" lang="en-US" altLang="ja-JP" dirty="0"/>
            <a:t>PPO</a:t>
          </a:r>
          <a:endParaRPr kumimoji="1" lang="ja-JP" altLang="en-US"/>
        </a:p>
      </dgm:t>
    </dgm:pt>
    <dgm:pt modelId="{9F8DAD13-7C31-8040-963B-0E63C9302A1D}" type="parTrans" cxnId="{9DB64B7A-13C6-1C44-85A0-1B41FEB345B0}">
      <dgm:prSet/>
      <dgm:spPr/>
      <dgm:t>
        <a:bodyPr/>
        <a:lstStyle/>
        <a:p>
          <a:endParaRPr kumimoji="1" lang="ja-JP" altLang="en-US"/>
        </a:p>
      </dgm:t>
    </dgm:pt>
    <dgm:pt modelId="{644A6462-2286-2C42-B587-314D0D7C801A}" type="sibTrans" cxnId="{9DB64B7A-13C6-1C44-85A0-1B41FEB345B0}">
      <dgm:prSet/>
      <dgm:spPr/>
      <dgm:t>
        <a:bodyPr/>
        <a:lstStyle/>
        <a:p>
          <a:endParaRPr kumimoji="1" lang="ja-JP" altLang="en-US"/>
        </a:p>
      </dgm:t>
    </dgm:pt>
    <dgm:pt modelId="{133CE434-8733-8C4A-959D-11C5F338CE59}" type="pres">
      <dgm:prSet presAssocID="{9BB34E59-3A30-4245-9A51-FE06C6D49AB2}" presName="linearFlow" presStyleCnt="0">
        <dgm:presLayoutVars>
          <dgm:dir/>
          <dgm:animLvl val="lvl"/>
          <dgm:resizeHandles val="exact"/>
        </dgm:presLayoutVars>
      </dgm:prSet>
      <dgm:spPr/>
    </dgm:pt>
    <dgm:pt modelId="{6D83B103-86BC-214F-987C-0C835CF432BC}" type="pres">
      <dgm:prSet presAssocID="{4B326C70-305E-1548-B2B8-EA80A3FAED81}" presName="composite" presStyleCnt="0"/>
      <dgm:spPr/>
    </dgm:pt>
    <dgm:pt modelId="{1585B7B6-8F2E-AD48-A878-9973AE69F952}" type="pres">
      <dgm:prSet presAssocID="{4B326C70-305E-1548-B2B8-EA80A3FAED81}" presName="parentText" presStyleLbl="alignNode1" presStyleIdx="0" presStyleCnt="5" custLinFactNeighborX="-13581" custLinFactNeighborY="-3532">
        <dgm:presLayoutVars>
          <dgm:chMax val="1"/>
          <dgm:bulletEnabled val="1"/>
        </dgm:presLayoutVars>
      </dgm:prSet>
      <dgm:spPr/>
    </dgm:pt>
    <dgm:pt modelId="{AC22DAC0-B9C4-9142-8C12-99C0B133C382}" type="pres">
      <dgm:prSet presAssocID="{4B326C70-305E-1548-B2B8-EA80A3FAED81}" presName="descendantText" presStyleLbl="alignAcc1" presStyleIdx="0" presStyleCnt="5">
        <dgm:presLayoutVars>
          <dgm:bulletEnabled val="1"/>
        </dgm:presLayoutVars>
      </dgm:prSet>
      <dgm:spPr/>
    </dgm:pt>
    <dgm:pt modelId="{294BA9DC-3E9A-F64C-88E0-E800C352E6B7}" type="pres">
      <dgm:prSet presAssocID="{47DE3EAF-8D0D-2C45-A6B3-816ECEC7E0FB}" presName="sp" presStyleCnt="0"/>
      <dgm:spPr/>
    </dgm:pt>
    <dgm:pt modelId="{2A58562D-79D1-1B40-A088-28967E2D254D}" type="pres">
      <dgm:prSet presAssocID="{935B52C0-7864-EB45-BCB5-A77C0018474D}" presName="composite" presStyleCnt="0"/>
      <dgm:spPr/>
    </dgm:pt>
    <dgm:pt modelId="{16C51609-72BF-F841-B0E5-A58F9CD86360}" type="pres">
      <dgm:prSet presAssocID="{935B52C0-7864-EB45-BCB5-A77C0018474D}" presName="parentText" presStyleLbl="alignNode1" presStyleIdx="1" presStyleCnt="5">
        <dgm:presLayoutVars>
          <dgm:chMax val="1"/>
          <dgm:bulletEnabled val="1"/>
        </dgm:presLayoutVars>
      </dgm:prSet>
      <dgm:spPr/>
    </dgm:pt>
    <dgm:pt modelId="{1CF80F57-7154-1C47-A55E-8BE1943A65C6}" type="pres">
      <dgm:prSet presAssocID="{935B52C0-7864-EB45-BCB5-A77C0018474D}" presName="descendantText" presStyleLbl="alignAcc1" presStyleIdx="1" presStyleCnt="5">
        <dgm:presLayoutVars>
          <dgm:bulletEnabled val="1"/>
        </dgm:presLayoutVars>
      </dgm:prSet>
      <dgm:spPr/>
    </dgm:pt>
    <dgm:pt modelId="{4D6E8A01-0567-EF43-955B-5DBFF4F6001B}" type="pres">
      <dgm:prSet presAssocID="{7E38A6C7-121F-4C48-B9CE-78A888E200F8}" presName="sp" presStyleCnt="0"/>
      <dgm:spPr/>
    </dgm:pt>
    <dgm:pt modelId="{9B35E6C9-2CF8-C64B-A119-9E4DE1B107F5}" type="pres">
      <dgm:prSet presAssocID="{BD4AFDDA-8C26-F844-A92E-6185A104685F}" presName="composite" presStyleCnt="0"/>
      <dgm:spPr/>
    </dgm:pt>
    <dgm:pt modelId="{41036DF1-F7DC-5145-AAD1-5F074D5B9629}" type="pres">
      <dgm:prSet presAssocID="{BD4AFDDA-8C26-F844-A92E-6185A104685F}" presName="parentText" presStyleLbl="alignNode1" presStyleIdx="2" presStyleCnt="5">
        <dgm:presLayoutVars>
          <dgm:chMax val="1"/>
          <dgm:bulletEnabled val="1"/>
        </dgm:presLayoutVars>
      </dgm:prSet>
      <dgm:spPr/>
    </dgm:pt>
    <dgm:pt modelId="{8A0662FF-3BF5-FF44-9FA3-75CEB53C1948}" type="pres">
      <dgm:prSet presAssocID="{BD4AFDDA-8C26-F844-A92E-6185A104685F}" presName="descendantText" presStyleLbl="alignAcc1" presStyleIdx="2" presStyleCnt="5">
        <dgm:presLayoutVars>
          <dgm:bulletEnabled val="1"/>
        </dgm:presLayoutVars>
      </dgm:prSet>
      <dgm:spPr/>
    </dgm:pt>
    <dgm:pt modelId="{BFD76C21-D961-4D46-BECD-FF3EA06C5588}" type="pres">
      <dgm:prSet presAssocID="{5CAD5A34-BDB1-244B-8592-8420BEE6D499}" presName="sp" presStyleCnt="0"/>
      <dgm:spPr/>
    </dgm:pt>
    <dgm:pt modelId="{4BE6E731-10C5-E640-A8DF-1E6C2F654CFF}" type="pres">
      <dgm:prSet presAssocID="{EC996EE9-B4AA-4E42-BA79-FA631C87B323}" presName="composite" presStyleCnt="0"/>
      <dgm:spPr/>
    </dgm:pt>
    <dgm:pt modelId="{0E90757D-DB56-D146-8AFD-4D601AFF0DD6}" type="pres">
      <dgm:prSet presAssocID="{EC996EE9-B4AA-4E42-BA79-FA631C87B323}" presName="parentText" presStyleLbl="alignNode1" presStyleIdx="3" presStyleCnt="5">
        <dgm:presLayoutVars>
          <dgm:chMax val="1"/>
          <dgm:bulletEnabled val="1"/>
        </dgm:presLayoutVars>
      </dgm:prSet>
      <dgm:spPr/>
    </dgm:pt>
    <dgm:pt modelId="{3F6F68E8-E23C-C442-B5C0-7974816BFEC4}" type="pres">
      <dgm:prSet presAssocID="{EC996EE9-B4AA-4E42-BA79-FA631C87B323}" presName="descendantText" presStyleLbl="alignAcc1" presStyleIdx="3" presStyleCnt="5">
        <dgm:presLayoutVars>
          <dgm:bulletEnabled val="1"/>
        </dgm:presLayoutVars>
      </dgm:prSet>
      <dgm:spPr/>
    </dgm:pt>
    <dgm:pt modelId="{DADF40AE-FF7C-E049-A79C-9657C34EC204}" type="pres">
      <dgm:prSet presAssocID="{72042F2E-764E-1D4F-A5C5-E9C05A8A39AB}" presName="sp" presStyleCnt="0"/>
      <dgm:spPr/>
    </dgm:pt>
    <dgm:pt modelId="{CEA1737A-2EC1-F54C-8E08-A1110EFEFBCD}" type="pres">
      <dgm:prSet presAssocID="{1BE28A2B-4209-6742-A1C7-C7709E7ACA9A}" presName="composite" presStyleCnt="0"/>
      <dgm:spPr/>
    </dgm:pt>
    <dgm:pt modelId="{539DE994-5796-F640-8311-369402BC0298}" type="pres">
      <dgm:prSet presAssocID="{1BE28A2B-4209-6742-A1C7-C7709E7ACA9A}" presName="parentText" presStyleLbl="alignNode1" presStyleIdx="4" presStyleCnt="5">
        <dgm:presLayoutVars>
          <dgm:chMax val="1"/>
          <dgm:bulletEnabled val="1"/>
        </dgm:presLayoutVars>
      </dgm:prSet>
      <dgm:spPr/>
    </dgm:pt>
    <dgm:pt modelId="{3DD2BA7E-E4A5-FE49-A85F-616060B7A26F}" type="pres">
      <dgm:prSet presAssocID="{1BE28A2B-4209-6742-A1C7-C7709E7ACA9A}" presName="descendantText" presStyleLbl="alignAcc1" presStyleIdx="4" presStyleCnt="5">
        <dgm:presLayoutVars>
          <dgm:bulletEnabled val="1"/>
        </dgm:presLayoutVars>
      </dgm:prSet>
      <dgm:spPr/>
    </dgm:pt>
  </dgm:ptLst>
  <dgm:cxnLst>
    <dgm:cxn modelId="{D7EB6D12-B61B-6C42-855F-482F2B69031E}" srcId="{4B326C70-305E-1548-B2B8-EA80A3FAED81}" destId="{7AB08ED7-3E40-4A44-8E6C-9C868291526C}" srcOrd="0" destOrd="0" parTransId="{9B5E623D-B1C0-F545-AA49-450B139047C7}" sibTransId="{E8CB2F7E-1251-0A42-B99E-D2ADD4E2A076}"/>
    <dgm:cxn modelId="{0AFD3D22-D37B-9448-83F5-D70CEE78333A}" srcId="{935B52C0-7864-EB45-BCB5-A77C0018474D}" destId="{D0E1B2B9-B618-904D-9B12-7267EFAEA7E0}" srcOrd="0" destOrd="0" parTransId="{8FF6216A-8C2B-9C43-8B6C-6B14CA6E6ACD}" sibTransId="{8D0F23BA-F7D4-614D-B5A7-83FC91CCEA23}"/>
    <dgm:cxn modelId="{89326245-BFB3-CF46-83CF-999855E90C3A}" srcId="{9BB34E59-3A30-4245-9A51-FE06C6D49AB2}" destId="{4B326C70-305E-1548-B2B8-EA80A3FAED81}" srcOrd="0" destOrd="0" parTransId="{14745131-4444-834F-9423-EF8B64AA5FE4}" sibTransId="{47DE3EAF-8D0D-2C45-A6B3-816ECEC7E0FB}"/>
    <dgm:cxn modelId="{2B039356-CB63-1D4B-866D-E6B3AC921CCE}" type="presOf" srcId="{4B326C70-305E-1548-B2B8-EA80A3FAED81}" destId="{1585B7B6-8F2E-AD48-A878-9973AE69F952}" srcOrd="0" destOrd="0" presId="urn:microsoft.com/office/officeart/2005/8/layout/chevron2"/>
    <dgm:cxn modelId="{B2D81C59-F4C8-CE40-81E8-3D29F9327118}" type="presOf" srcId="{D0E1B2B9-B618-904D-9B12-7267EFAEA7E0}" destId="{1CF80F57-7154-1C47-A55E-8BE1943A65C6}" srcOrd="0" destOrd="0" presId="urn:microsoft.com/office/officeart/2005/8/layout/chevron2"/>
    <dgm:cxn modelId="{CA574B5B-6560-9047-A625-8BD161310AE2}" type="presOf" srcId="{8A01E5D2-0328-254E-92F8-2F69E7B9C804}" destId="{3F6F68E8-E23C-C442-B5C0-7974816BFEC4}" srcOrd="0" destOrd="0" presId="urn:microsoft.com/office/officeart/2005/8/layout/chevron2"/>
    <dgm:cxn modelId="{49D64867-355E-964E-BC52-6915D2A1504B}" srcId="{9BB34E59-3A30-4245-9A51-FE06C6D49AB2}" destId="{BD4AFDDA-8C26-F844-A92E-6185A104685F}" srcOrd="2" destOrd="0" parTransId="{AD5DE8D8-FC2C-8042-92CE-B4A96475E8B8}" sibTransId="{5CAD5A34-BDB1-244B-8592-8420BEE6D499}"/>
    <dgm:cxn modelId="{84E02572-DA2C-DC48-8D48-E8210B9A7BA1}" srcId="{9BB34E59-3A30-4245-9A51-FE06C6D49AB2}" destId="{EC996EE9-B4AA-4E42-BA79-FA631C87B323}" srcOrd="3" destOrd="0" parTransId="{322A378D-F4A5-CC4F-9457-9EB7D0517D40}" sibTransId="{72042F2E-764E-1D4F-A5C5-E9C05A8A39AB}"/>
    <dgm:cxn modelId="{95FB4872-B10A-5D45-AC01-335B266EEF50}" type="presOf" srcId="{16E7D2D7-0324-D54F-934C-58FBDD2F744F}" destId="{8A0662FF-3BF5-FF44-9FA3-75CEB53C1948}" srcOrd="0" destOrd="0" presId="urn:microsoft.com/office/officeart/2005/8/layout/chevron2"/>
    <dgm:cxn modelId="{B1290A75-FD53-F847-A14E-C3F447725059}" type="presOf" srcId="{F72D2196-5110-FF48-97F8-2B7A778426F4}" destId="{AC22DAC0-B9C4-9142-8C12-99C0B133C382}" srcOrd="0" destOrd="1" presId="urn:microsoft.com/office/officeart/2005/8/layout/chevron2"/>
    <dgm:cxn modelId="{5930D179-2E1D-7242-9F01-7DCE9560101E}" type="presOf" srcId="{7AB08ED7-3E40-4A44-8E6C-9C868291526C}" destId="{AC22DAC0-B9C4-9142-8C12-99C0B133C382}" srcOrd="0" destOrd="0" presId="urn:microsoft.com/office/officeart/2005/8/layout/chevron2"/>
    <dgm:cxn modelId="{9DB64B7A-13C6-1C44-85A0-1B41FEB345B0}" srcId="{1BE28A2B-4209-6742-A1C7-C7709E7ACA9A}" destId="{72A4639D-56F5-2D42-B7A8-39B1F84849B5}" srcOrd="0" destOrd="0" parTransId="{9F8DAD13-7C31-8040-963B-0E63C9302A1D}" sibTransId="{644A6462-2286-2C42-B587-314D0D7C801A}"/>
    <dgm:cxn modelId="{7B02A88A-BE11-A548-BC10-2089A8DA9F8B}" type="presOf" srcId="{BD4AFDDA-8C26-F844-A92E-6185A104685F}" destId="{41036DF1-F7DC-5145-AAD1-5F074D5B9629}" srcOrd="0" destOrd="0" presId="urn:microsoft.com/office/officeart/2005/8/layout/chevron2"/>
    <dgm:cxn modelId="{CED6B38D-80B1-A94A-B152-AF14016B306D}" type="presOf" srcId="{935B52C0-7864-EB45-BCB5-A77C0018474D}" destId="{16C51609-72BF-F841-B0E5-A58F9CD86360}" srcOrd="0" destOrd="0" presId="urn:microsoft.com/office/officeart/2005/8/layout/chevron2"/>
    <dgm:cxn modelId="{5065279E-BBA0-4C49-AB5B-FDB7FF6D7101}" type="presOf" srcId="{EC996EE9-B4AA-4E42-BA79-FA631C87B323}" destId="{0E90757D-DB56-D146-8AFD-4D601AFF0DD6}" srcOrd="0" destOrd="0" presId="urn:microsoft.com/office/officeart/2005/8/layout/chevron2"/>
    <dgm:cxn modelId="{E72E56C7-995B-924C-B695-6194B1569482}" srcId="{EC996EE9-B4AA-4E42-BA79-FA631C87B323}" destId="{8A01E5D2-0328-254E-92F8-2F69E7B9C804}" srcOrd="0" destOrd="0" parTransId="{5076FE88-C4D0-A34B-A5F3-52C22A527E69}" sibTransId="{527009B4-1083-0F4A-80C3-17EB60FE0B85}"/>
    <dgm:cxn modelId="{B06D82D2-6215-A046-8D03-813173B48D6F}" srcId="{9BB34E59-3A30-4245-9A51-FE06C6D49AB2}" destId="{935B52C0-7864-EB45-BCB5-A77C0018474D}" srcOrd="1" destOrd="0" parTransId="{6CAA456F-B9B2-904C-BDBF-177E7EDE0BDC}" sibTransId="{7E38A6C7-121F-4C48-B9CE-78A888E200F8}"/>
    <dgm:cxn modelId="{2F7825D7-56A0-1B45-A369-6EEE13D0F13E}" type="presOf" srcId="{1BE28A2B-4209-6742-A1C7-C7709E7ACA9A}" destId="{539DE994-5796-F640-8311-369402BC0298}" srcOrd="0" destOrd="0" presId="urn:microsoft.com/office/officeart/2005/8/layout/chevron2"/>
    <dgm:cxn modelId="{32C59CE3-63FB-EF4F-B8A1-6AED141F7ACD}" type="presOf" srcId="{72A4639D-56F5-2D42-B7A8-39B1F84849B5}" destId="{3DD2BA7E-E4A5-FE49-A85F-616060B7A26F}" srcOrd="0" destOrd="0" presId="urn:microsoft.com/office/officeart/2005/8/layout/chevron2"/>
    <dgm:cxn modelId="{38205FE8-C90C-5242-899A-CC6DC0A96ED0}" srcId="{BD4AFDDA-8C26-F844-A92E-6185A104685F}" destId="{16E7D2D7-0324-D54F-934C-58FBDD2F744F}" srcOrd="0" destOrd="0" parTransId="{39CA5AAC-E3E6-694D-8339-33F44537B7E5}" sibTransId="{5F58F496-410A-4546-A60D-4C3263D01200}"/>
    <dgm:cxn modelId="{3D1253F0-5878-3948-BE82-659B968D349E}" type="presOf" srcId="{9BB34E59-3A30-4245-9A51-FE06C6D49AB2}" destId="{133CE434-8733-8C4A-959D-11C5F338CE59}" srcOrd="0" destOrd="0" presId="urn:microsoft.com/office/officeart/2005/8/layout/chevron2"/>
    <dgm:cxn modelId="{0EE72CF5-E1D3-584C-A869-124341F51C0A}" srcId="{4B326C70-305E-1548-B2B8-EA80A3FAED81}" destId="{F72D2196-5110-FF48-97F8-2B7A778426F4}" srcOrd="1" destOrd="0" parTransId="{566920FF-EE56-7E47-9899-9151AF0257E3}" sibTransId="{56E4ACBA-DE4B-B743-9206-54D1E67232B2}"/>
    <dgm:cxn modelId="{411BEDFB-B5CA-A347-AC7B-9463DF63A6DA}" srcId="{9BB34E59-3A30-4245-9A51-FE06C6D49AB2}" destId="{1BE28A2B-4209-6742-A1C7-C7709E7ACA9A}" srcOrd="4" destOrd="0" parTransId="{571E0609-BF7E-B341-909C-71E5760AC824}" sibTransId="{AA7D258D-40A4-3A42-9B66-2D24101389A0}"/>
    <dgm:cxn modelId="{5F51E67E-4BC6-2C48-AE86-877726710726}" type="presParOf" srcId="{133CE434-8733-8C4A-959D-11C5F338CE59}" destId="{6D83B103-86BC-214F-987C-0C835CF432BC}" srcOrd="0" destOrd="0" presId="urn:microsoft.com/office/officeart/2005/8/layout/chevron2"/>
    <dgm:cxn modelId="{C29CAAD5-99F9-0040-BF94-089862E44042}" type="presParOf" srcId="{6D83B103-86BC-214F-987C-0C835CF432BC}" destId="{1585B7B6-8F2E-AD48-A878-9973AE69F952}" srcOrd="0" destOrd="0" presId="urn:microsoft.com/office/officeart/2005/8/layout/chevron2"/>
    <dgm:cxn modelId="{595187E9-E7C7-204B-B20A-7BF17D81C5B5}" type="presParOf" srcId="{6D83B103-86BC-214F-987C-0C835CF432BC}" destId="{AC22DAC0-B9C4-9142-8C12-99C0B133C382}" srcOrd="1" destOrd="0" presId="urn:microsoft.com/office/officeart/2005/8/layout/chevron2"/>
    <dgm:cxn modelId="{71D5D7FB-9812-6D47-AA28-10EF335E6FF5}" type="presParOf" srcId="{133CE434-8733-8C4A-959D-11C5F338CE59}" destId="{294BA9DC-3E9A-F64C-88E0-E800C352E6B7}" srcOrd="1" destOrd="0" presId="urn:microsoft.com/office/officeart/2005/8/layout/chevron2"/>
    <dgm:cxn modelId="{D62B7B67-CEFF-3E4B-957B-DBB520CFA871}" type="presParOf" srcId="{133CE434-8733-8C4A-959D-11C5F338CE59}" destId="{2A58562D-79D1-1B40-A088-28967E2D254D}" srcOrd="2" destOrd="0" presId="urn:microsoft.com/office/officeart/2005/8/layout/chevron2"/>
    <dgm:cxn modelId="{102D5593-1854-764D-8A82-AE3B61E65084}" type="presParOf" srcId="{2A58562D-79D1-1B40-A088-28967E2D254D}" destId="{16C51609-72BF-F841-B0E5-A58F9CD86360}" srcOrd="0" destOrd="0" presId="urn:microsoft.com/office/officeart/2005/8/layout/chevron2"/>
    <dgm:cxn modelId="{4010A5DF-31D1-DC45-810C-FFEB5ACB232A}" type="presParOf" srcId="{2A58562D-79D1-1B40-A088-28967E2D254D}" destId="{1CF80F57-7154-1C47-A55E-8BE1943A65C6}" srcOrd="1" destOrd="0" presId="urn:microsoft.com/office/officeart/2005/8/layout/chevron2"/>
    <dgm:cxn modelId="{67E27A32-0D04-5941-9C1C-27FC4497441E}" type="presParOf" srcId="{133CE434-8733-8C4A-959D-11C5F338CE59}" destId="{4D6E8A01-0567-EF43-955B-5DBFF4F6001B}" srcOrd="3" destOrd="0" presId="urn:microsoft.com/office/officeart/2005/8/layout/chevron2"/>
    <dgm:cxn modelId="{8A5448CD-C44C-BC40-BBFD-9356E26DF485}" type="presParOf" srcId="{133CE434-8733-8C4A-959D-11C5F338CE59}" destId="{9B35E6C9-2CF8-C64B-A119-9E4DE1B107F5}" srcOrd="4" destOrd="0" presId="urn:microsoft.com/office/officeart/2005/8/layout/chevron2"/>
    <dgm:cxn modelId="{1FFBF6AD-EE34-1241-AB3D-477F7815FAB0}" type="presParOf" srcId="{9B35E6C9-2CF8-C64B-A119-9E4DE1B107F5}" destId="{41036DF1-F7DC-5145-AAD1-5F074D5B9629}" srcOrd="0" destOrd="0" presId="urn:microsoft.com/office/officeart/2005/8/layout/chevron2"/>
    <dgm:cxn modelId="{A2233BAB-4392-F740-A489-8C2D4CA63B06}" type="presParOf" srcId="{9B35E6C9-2CF8-C64B-A119-9E4DE1B107F5}" destId="{8A0662FF-3BF5-FF44-9FA3-75CEB53C1948}" srcOrd="1" destOrd="0" presId="urn:microsoft.com/office/officeart/2005/8/layout/chevron2"/>
    <dgm:cxn modelId="{80A66532-151A-2843-8F8B-6C7F054DEBF2}" type="presParOf" srcId="{133CE434-8733-8C4A-959D-11C5F338CE59}" destId="{BFD76C21-D961-4D46-BECD-FF3EA06C5588}" srcOrd="5" destOrd="0" presId="urn:microsoft.com/office/officeart/2005/8/layout/chevron2"/>
    <dgm:cxn modelId="{411FF5BB-8600-C941-B122-77CD03C77FFA}" type="presParOf" srcId="{133CE434-8733-8C4A-959D-11C5F338CE59}" destId="{4BE6E731-10C5-E640-A8DF-1E6C2F654CFF}" srcOrd="6" destOrd="0" presId="urn:microsoft.com/office/officeart/2005/8/layout/chevron2"/>
    <dgm:cxn modelId="{3C2FD760-ABF3-CD40-9C19-814CA2063202}" type="presParOf" srcId="{4BE6E731-10C5-E640-A8DF-1E6C2F654CFF}" destId="{0E90757D-DB56-D146-8AFD-4D601AFF0DD6}" srcOrd="0" destOrd="0" presId="urn:microsoft.com/office/officeart/2005/8/layout/chevron2"/>
    <dgm:cxn modelId="{8323DEF8-2E27-E94C-9056-BDEF683F5C17}" type="presParOf" srcId="{4BE6E731-10C5-E640-A8DF-1E6C2F654CFF}" destId="{3F6F68E8-E23C-C442-B5C0-7974816BFEC4}" srcOrd="1" destOrd="0" presId="urn:microsoft.com/office/officeart/2005/8/layout/chevron2"/>
    <dgm:cxn modelId="{9B45D7D1-B13A-E449-B5AF-436C70E86CFF}" type="presParOf" srcId="{133CE434-8733-8C4A-959D-11C5F338CE59}" destId="{DADF40AE-FF7C-E049-A79C-9657C34EC204}" srcOrd="7" destOrd="0" presId="urn:microsoft.com/office/officeart/2005/8/layout/chevron2"/>
    <dgm:cxn modelId="{F43A9816-DA77-3846-8A8F-33C1108B0CD9}" type="presParOf" srcId="{133CE434-8733-8C4A-959D-11C5F338CE59}" destId="{CEA1737A-2EC1-F54C-8E08-A1110EFEFBCD}" srcOrd="8" destOrd="0" presId="urn:microsoft.com/office/officeart/2005/8/layout/chevron2"/>
    <dgm:cxn modelId="{FD34891C-5544-BE41-893F-A25843A48942}" type="presParOf" srcId="{CEA1737A-2EC1-F54C-8E08-A1110EFEFBCD}" destId="{539DE994-5796-F640-8311-369402BC0298}" srcOrd="0" destOrd="0" presId="urn:microsoft.com/office/officeart/2005/8/layout/chevron2"/>
    <dgm:cxn modelId="{D68A8324-245C-5345-BADE-01245C78A571}" type="presParOf" srcId="{CEA1737A-2EC1-F54C-8E08-A1110EFEFBCD}" destId="{3DD2BA7E-E4A5-FE49-A85F-616060B7A26F}"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18C010-23BA-1E47-B51C-7EC182D1BAC7}"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n-US"/>
        </a:p>
      </dgm:t>
    </dgm:pt>
    <dgm:pt modelId="{D0B09A97-C1B3-4E4A-9B99-C09E5B0F8073}">
      <dgm:prSet phldrT="[Text]"/>
      <dgm:spPr/>
      <dgm:t>
        <a:bodyPr/>
        <a:lstStyle/>
        <a:p>
          <a:pPr>
            <a:buNone/>
          </a:pPr>
          <a:r>
            <a:rPr lang="ja-JP" altLang="en-US" b="1">
              <a:solidFill>
                <a:schemeClr val="tx1"/>
              </a:solidFill>
              <a:latin typeface="+mn-ea"/>
              <a:ea typeface="+mn-ea"/>
            </a:rPr>
            <a:t>考察</a:t>
          </a:r>
          <a:endParaRPr lang="en-US" b="1" dirty="0">
            <a:solidFill>
              <a:schemeClr val="tx1"/>
            </a:solidFill>
            <a:latin typeface="+mn-ea"/>
            <a:ea typeface="+mn-ea"/>
          </a:endParaRPr>
        </a:p>
      </dgm:t>
    </dgm:pt>
    <dgm:pt modelId="{535B557D-F71C-CD46-BE49-2F518961BA73}" type="parTrans" cxnId="{4F1FCE59-A32D-C64A-8137-88B4138B5A27}">
      <dgm:prSet/>
      <dgm:spPr/>
      <dgm:t>
        <a:bodyPr/>
        <a:lstStyle/>
        <a:p>
          <a:endParaRPr lang="en-US"/>
        </a:p>
      </dgm:t>
    </dgm:pt>
    <dgm:pt modelId="{5225ECA9-4DC3-3A49-A6DE-DA04A8F63503}" type="sibTrans" cxnId="{4F1FCE59-A32D-C64A-8137-88B4138B5A27}">
      <dgm:prSet/>
      <dgm:spPr/>
      <dgm:t>
        <a:bodyPr/>
        <a:lstStyle/>
        <a:p>
          <a:endParaRPr lang="en-US"/>
        </a:p>
      </dgm:t>
    </dgm:pt>
    <dgm:pt modelId="{33816F91-F926-6348-A861-C6E23484E2E2}">
      <dgm:prSet phldrT="[Text]"/>
      <dgm:spPr/>
      <dgm:t>
        <a:bodyPr/>
        <a:lstStyle/>
        <a:p>
          <a:pPr>
            <a:buNone/>
          </a:pPr>
          <a:r>
            <a:rPr lang="ja-JP" altLang="en-US" b="1">
              <a:solidFill>
                <a:schemeClr val="tx1"/>
              </a:solidFill>
              <a:latin typeface="+mn-ea"/>
              <a:ea typeface="+mn-ea"/>
            </a:rPr>
            <a:t>感想</a:t>
          </a:r>
          <a:endParaRPr lang="en-US" b="1" dirty="0">
            <a:solidFill>
              <a:schemeClr val="tx1"/>
            </a:solidFill>
            <a:latin typeface="+mn-ea"/>
            <a:ea typeface="+mn-ea"/>
          </a:endParaRPr>
        </a:p>
      </dgm:t>
    </dgm:pt>
    <dgm:pt modelId="{E5FB5D2A-A4FF-B34E-9780-AB049DBF8468}" type="parTrans" cxnId="{A2A4A53C-6B2F-514A-A4AD-C2596FF095FA}">
      <dgm:prSet/>
      <dgm:spPr/>
      <dgm:t>
        <a:bodyPr/>
        <a:lstStyle/>
        <a:p>
          <a:endParaRPr lang="en-US"/>
        </a:p>
      </dgm:t>
    </dgm:pt>
    <dgm:pt modelId="{8018E678-8C68-DA44-A82B-D9F731DEBD6F}" type="sibTrans" cxnId="{A2A4A53C-6B2F-514A-A4AD-C2596FF095FA}">
      <dgm:prSet/>
      <dgm:spPr/>
      <dgm:t>
        <a:bodyPr/>
        <a:lstStyle/>
        <a:p>
          <a:endParaRPr lang="en-US"/>
        </a:p>
      </dgm:t>
    </dgm:pt>
    <dgm:pt modelId="{5A119B4E-F3B3-A44B-AEE1-292D448BFE23}">
      <dgm:prSet phldrT="[Text]"/>
      <dgm:spPr/>
      <dgm:t>
        <a:bodyPr/>
        <a:lstStyle/>
        <a:p>
          <a:pPr>
            <a:buNone/>
          </a:pPr>
          <a:r>
            <a:rPr lang="ja-JP" altLang="en-US"/>
            <a:t>・歩行モデルを学習した後、人物の属性を学習すれば、データに基づいたマーケティング施策を打ち出せるのではない</a:t>
          </a:r>
          <a:endParaRPr lang="en-US" dirty="0"/>
        </a:p>
      </dgm:t>
    </dgm:pt>
    <dgm:pt modelId="{11E863A8-51CC-3F4E-A5F2-36AEFCB644DA}" type="parTrans" cxnId="{8ACCA241-464B-B045-90BE-DE2544EFBF41}">
      <dgm:prSet/>
      <dgm:spPr/>
      <dgm:t>
        <a:bodyPr/>
        <a:lstStyle/>
        <a:p>
          <a:endParaRPr lang="en-US"/>
        </a:p>
      </dgm:t>
    </dgm:pt>
    <dgm:pt modelId="{015BA35D-CF84-EE42-85F8-B20D9ED1BECC}" type="sibTrans" cxnId="{8ACCA241-464B-B045-90BE-DE2544EFBF41}">
      <dgm:prSet/>
      <dgm:spPr/>
      <dgm:t>
        <a:bodyPr/>
        <a:lstStyle/>
        <a:p>
          <a:endParaRPr lang="en-US"/>
        </a:p>
      </dgm:t>
    </dgm:pt>
    <dgm:pt modelId="{BC70284C-A647-DC46-ADC9-30B2192E23D7}">
      <dgm:prSet/>
      <dgm:spPr/>
      <dgm:t>
        <a:bodyPr/>
        <a:lstStyle/>
        <a:p>
          <a:pPr>
            <a:buNone/>
          </a:pPr>
          <a:r>
            <a:rPr lang="ja-JP" altLang="en-US"/>
            <a:t>・訓練ファイルのパラメーターの与え方、観察の方法、報酬の与え方のわずかな違いでも学習に影響するので、学習方法を比較検討する必要があると思う</a:t>
          </a:r>
          <a:endParaRPr lang="en-US" altLang="ja-JP" dirty="0"/>
        </a:p>
      </dgm:t>
    </dgm:pt>
    <dgm:pt modelId="{145B025B-0D54-9B49-BF78-2B66C44E763F}" type="parTrans" cxnId="{9F727183-98FE-BC41-A5F2-FA5B0297EB6F}">
      <dgm:prSet/>
      <dgm:spPr/>
      <dgm:t>
        <a:bodyPr/>
        <a:lstStyle/>
        <a:p>
          <a:endParaRPr lang="en-US"/>
        </a:p>
      </dgm:t>
    </dgm:pt>
    <dgm:pt modelId="{B4DE1588-27C5-E44A-9B01-C0EDB561C416}" type="sibTrans" cxnId="{9F727183-98FE-BC41-A5F2-FA5B0297EB6F}">
      <dgm:prSet/>
      <dgm:spPr/>
      <dgm:t>
        <a:bodyPr/>
        <a:lstStyle/>
        <a:p>
          <a:endParaRPr lang="en-US"/>
        </a:p>
      </dgm:t>
    </dgm:pt>
    <dgm:pt modelId="{17817174-BD67-D045-86B0-1AEBDB0B30C1}">
      <dgm:prSet phldrT="[Text]"/>
      <dgm:spPr/>
      <dgm:t>
        <a:bodyPr/>
        <a:lstStyle/>
        <a:p>
          <a:pPr>
            <a:buNone/>
          </a:pPr>
          <a:r>
            <a:rPr lang="ja-JP" altLang="en-US"/>
            <a:t>・</a:t>
          </a:r>
          <a:r>
            <a:rPr lang="en-US" altLang="ja-JP" dirty="0"/>
            <a:t>Unity</a:t>
          </a:r>
          <a:r>
            <a:rPr lang="ja-JP" altLang="en-US"/>
            <a:t>での作業に苦戦した場面が多々あったが、動画データ生成のための基礎的な部分を作成できて非常に良い体験だった</a:t>
          </a:r>
          <a:endParaRPr lang="en-US" dirty="0"/>
        </a:p>
      </dgm:t>
    </dgm:pt>
    <dgm:pt modelId="{B9987360-1548-1B4B-A559-DBCC599CFA22}" type="parTrans" cxnId="{1C9CF72D-7B66-8B44-86A7-AEE7BE839002}">
      <dgm:prSet/>
      <dgm:spPr/>
      <dgm:t>
        <a:bodyPr/>
        <a:lstStyle/>
        <a:p>
          <a:endParaRPr lang="en-US"/>
        </a:p>
      </dgm:t>
    </dgm:pt>
    <dgm:pt modelId="{C843B37E-0FC2-634F-A27D-03B1D10468A0}" type="sibTrans" cxnId="{1C9CF72D-7B66-8B44-86A7-AEE7BE839002}">
      <dgm:prSet/>
      <dgm:spPr/>
      <dgm:t>
        <a:bodyPr/>
        <a:lstStyle/>
        <a:p>
          <a:endParaRPr lang="en-US"/>
        </a:p>
      </dgm:t>
    </dgm:pt>
    <dgm:pt modelId="{42404F54-3E55-9E4B-82D8-A2159C3F6743}">
      <dgm:prSet phldrT="[Text]"/>
      <dgm:spPr/>
      <dgm:t>
        <a:bodyPr/>
        <a:lstStyle/>
        <a:p>
          <a:pPr>
            <a:buNone/>
          </a:pPr>
          <a:r>
            <a:rPr lang="ja-JP" altLang="en-US"/>
            <a:t>・今回のインターンシップで、マーケティング施策に繋がるシステム作成に興味が湧いたので今後も取り組んでいきたいと思う</a:t>
          </a:r>
          <a:endParaRPr lang="en-US" dirty="0"/>
        </a:p>
      </dgm:t>
    </dgm:pt>
    <dgm:pt modelId="{333B6047-2148-1F42-AA55-9BA2B8BD9E85}" type="parTrans" cxnId="{591C691C-0191-A247-9464-DB4317CD7242}">
      <dgm:prSet/>
      <dgm:spPr/>
      <dgm:t>
        <a:bodyPr/>
        <a:lstStyle/>
        <a:p>
          <a:endParaRPr lang="en-US"/>
        </a:p>
      </dgm:t>
    </dgm:pt>
    <dgm:pt modelId="{DF9EF93D-E50C-6545-87C1-A858FB8A6F44}" type="sibTrans" cxnId="{591C691C-0191-A247-9464-DB4317CD7242}">
      <dgm:prSet/>
      <dgm:spPr/>
      <dgm:t>
        <a:bodyPr/>
        <a:lstStyle/>
        <a:p>
          <a:endParaRPr lang="en-US"/>
        </a:p>
      </dgm:t>
    </dgm:pt>
    <dgm:pt modelId="{0204E9D6-4D42-0E45-9968-0D5467830826}" type="pres">
      <dgm:prSet presAssocID="{EB18C010-23BA-1E47-B51C-7EC182D1BAC7}" presName="linear" presStyleCnt="0">
        <dgm:presLayoutVars>
          <dgm:dir/>
          <dgm:animLvl val="lvl"/>
          <dgm:resizeHandles val="exact"/>
        </dgm:presLayoutVars>
      </dgm:prSet>
      <dgm:spPr/>
    </dgm:pt>
    <dgm:pt modelId="{EB089C5F-5144-F94B-87CD-91078BDF0A0D}" type="pres">
      <dgm:prSet presAssocID="{D0B09A97-C1B3-4E4A-9B99-C09E5B0F8073}" presName="parentLin" presStyleCnt="0"/>
      <dgm:spPr/>
    </dgm:pt>
    <dgm:pt modelId="{84D9B313-3F0C-4249-8D5D-7E53CE230B88}" type="pres">
      <dgm:prSet presAssocID="{D0B09A97-C1B3-4E4A-9B99-C09E5B0F8073}" presName="parentLeftMargin" presStyleLbl="node1" presStyleIdx="0" presStyleCnt="2"/>
      <dgm:spPr/>
    </dgm:pt>
    <dgm:pt modelId="{C5EA0920-3E2A-9A46-A0D6-6E0D2D95F14F}" type="pres">
      <dgm:prSet presAssocID="{D0B09A97-C1B3-4E4A-9B99-C09E5B0F8073}" presName="parentText" presStyleLbl="node1" presStyleIdx="0" presStyleCnt="2">
        <dgm:presLayoutVars>
          <dgm:chMax val="0"/>
          <dgm:bulletEnabled val="1"/>
        </dgm:presLayoutVars>
      </dgm:prSet>
      <dgm:spPr/>
    </dgm:pt>
    <dgm:pt modelId="{777F87D9-5070-7845-8893-6E9B1BEC06A4}" type="pres">
      <dgm:prSet presAssocID="{D0B09A97-C1B3-4E4A-9B99-C09E5B0F8073}" presName="negativeSpace" presStyleCnt="0"/>
      <dgm:spPr/>
    </dgm:pt>
    <dgm:pt modelId="{543F70F1-90DE-E94B-AF9B-847F68700387}" type="pres">
      <dgm:prSet presAssocID="{D0B09A97-C1B3-4E4A-9B99-C09E5B0F8073}" presName="childText" presStyleLbl="conFgAcc1" presStyleIdx="0" presStyleCnt="2">
        <dgm:presLayoutVars>
          <dgm:bulletEnabled val="1"/>
        </dgm:presLayoutVars>
      </dgm:prSet>
      <dgm:spPr/>
    </dgm:pt>
    <dgm:pt modelId="{DDCB7C16-4DD6-774C-A2C8-382C5FDBC4CB}" type="pres">
      <dgm:prSet presAssocID="{5225ECA9-4DC3-3A49-A6DE-DA04A8F63503}" presName="spaceBetweenRectangles" presStyleCnt="0"/>
      <dgm:spPr/>
    </dgm:pt>
    <dgm:pt modelId="{0E9540B4-9476-4745-A945-0FAFA7F2FCFA}" type="pres">
      <dgm:prSet presAssocID="{33816F91-F926-6348-A861-C6E23484E2E2}" presName="parentLin" presStyleCnt="0"/>
      <dgm:spPr/>
    </dgm:pt>
    <dgm:pt modelId="{E41E0231-2AC3-AC47-8F1B-E749A933BEDF}" type="pres">
      <dgm:prSet presAssocID="{33816F91-F926-6348-A861-C6E23484E2E2}" presName="parentLeftMargin" presStyleLbl="node1" presStyleIdx="0" presStyleCnt="2"/>
      <dgm:spPr/>
    </dgm:pt>
    <dgm:pt modelId="{987C2EB5-08ED-154B-A3D8-2478E44324BE}" type="pres">
      <dgm:prSet presAssocID="{33816F91-F926-6348-A861-C6E23484E2E2}" presName="parentText" presStyleLbl="node1" presStyleIdx="1" presStyleCnt="2">
        <dgm:presLayoutVars>
          <dgm:chMax val="0"/>
          <dgm:bulletEnabled val="1"/>
        </dgm:presLayoutVars>
      </dgm:prSet>
      <dgm:spPr/>
    </dgm:pt>
    <dgm:pt modelId="{8191799D-380C-FF41-9FCB-C625AF471047}" type="pres">
      <dgm:prSet presAssocID="{33816F91-F926-6348-A861-C6E23484E2E2}" presName="negativeSpace" presStyleCnt="0"/>
      <dgm:spPr/>
    </dgm:pt>
    <dgm:pt modelId="{E2AE1294-7810-D44A-A52C-1B779D6CCC2B}" type="pres">
      <dgm:prSet presAssocID="{33816F91-F926-6348-A861-C6E23484E2E2}" presName="childText" presStyleLbl="conFgAcc1" presStyleIdx="1" presStyleCnt="2">
        <dgm:presLayoutVars>
          <dgm:bulletEnabled val="1"/>
        </dgm:presLayoutVars>
      </dgm:prSet>
      <dgm:spPr/>
    </dgm:pt>
  </dgm:ptLst>
  <dgm:cxnLst>
    <dgm:cxn modelId="{CE71730B-AC1F-4647-BC85-5366E52D705D}" type="presOf" srcId="{33816F91-F926-6348-A861-C6E23484E2E2}" destId="{E41E0231-2AC3-AC47-8F1B-E749A933BEDF}" srcOrd="0" destOrd="0" presId="urn:microsoft.com/office/officeart/2005/8/layout/list1"/>
    <dgm:cxn modelId="{EAC8271A-CC08-9447-A7E1-7E47E8D02AB3}" type="presOf" srcId="{EB18C010-23BA-1E47-B51C-7EC182D1BAC7}" destId="{0204E9D6-4D42-0E45-9968-0D5467830826}" srcOrd="0" destOrd="0" presId="urn:microsoft.com/office/officeart/2005/8/layout/list1"/>
    <dgm:cxn modelId="{591C691C-0191-A247-9464-DB4317CD7242}" srcId="{33816F91-F926-6348-A861-C6E23484E2E2}" destId="{42404F54-3E55-9E4B-82D8-A2159C3F6743}" srcOrd="1" destOrd="0" parTransId="{333B6047-2148-1F42-AA55-9BA2B8BD9E85}" sibTransId="{DF9EF93D-E50C-6545-87C1-A858FB8A6F44}"/>
    <dgm:cxn modelId="{1C9CF72D-7B66-8B44-86A7-AEE7BE839002}" srcId="{33816F91-F926-6348-A861-C6E23484E2E2}" destId="{17817174-BD67-D045-86B0-1AEBDB0B30C1}" srcOrd="0" destOrd="0" parTransId="{B9987360-1548-1B4B-A559-DBCC599CFA22}" sibTransId="{C843B37E-0FC2-634F-A27D-03B1D10468A0}"/>
    <dgm:cxn modelId="{A2A4A53C-6B2F-514A-A4AD-C2596FF095FA}" srcId="{EB18C010-23BA-1E47-B51C-7EC182D1BAC7}" destId="{33816F91-F926-6348-A861-C6E23484E2E2}" srcOrd="1" destOrd="0" parTransId="{E5FB5D2A-A4FF-B34E-9780-AB049DBF8468}" sibTransId="{8018E678-8C68-DA44-A82B-D9F731DEBD6F}"/>
    <dgm:cxn modelId="{8ACCA241-464B-B045-90BE-DE2544EFBF41}" srcId="{D0B09A97-C1B3-4E4A-9B99-C09E5B0F8073}" destId="{5A119B4E-F3B3-A44B-AEE1-292D448BFE23}" srcOrd="0" destOrd="0" parTransId="{11E863A8-51CC-3F4E-A5F2-36AEFCB644DA}" sibTransId="{015BA35D-CF84-EE42-85F8-B20D9ED1BECC}"/>
    <dgm:cxn modelId="{DA31FF54-1153-9D47-BBAF-1CF05939C465}" type="presOf" srcId="{42404F54-3E55-9E4B-82D8-A2159C3F6743}" destId="{E2AE1294-7810-D44A-A52C-1B779D6CCC2B}" srcOrd="0" destOrd="1" presId="urn:microsoft.com/office/officeart/2005/8/layout/list1"/>
    <dgm:cxn modelId="{4F1FCE59-A32D-C64A-8137-88B4138B5A27}" srcId="{EB18C010-23BA-1E47-B51C-7EC182D1BAC7}" destId="{D0B09A97-C1B3-4E4A-9B99-C09E5B0F8073}" srcOrd="0" destOrd="0" parTransId="{535B557D-F71C-CD46-BE49-2F518961BA73}" sibTransId="{5225ECA9-4DC3-3A49-A6DE-DA04A8F63503}"/>
    <dgm:cxn modelId="{0BA8B56D-1C1E-354A-B717-A1962BAD628F}" type="presOf" srcId="{BC70284C-A647-DC46-ADC9-30B2192E23D7}" destId="{543F70F1-90DE-E94B-AF9B-847F68700387}" srcOrd="0" destOrd="1" presId="urn:microsoft.com/office/officeart/2005/8/layout/list1"/>
    <dgm:cxn modelId="{1862AA72-E423-2749-B094-765860ED33E0}" type="presOf" srcId="{5A119B4E-F3B3-A44B-AEE1-292D448BFE23}" destId="{543F70F1-90DE-E94B-AF9B-847F68700387}" srcOrd="0" destOrd="0" presId="urn:microsoft.com/office/officeart/2005/8/layout/list1"/>
    <dgm:cxn modelId="{9F727183-98FE-BC41-A5F2-FA5B0297EB6F}" srcId="{D0B09A97-C1B3-4E4A-9B99-C09E5B0F8073}" destId="{BC70284C-A647-DC46-ADC9-30B2192E23D7}" srcOrd="1" destOrd="0" parTransId="{145B025B-0D54-9B49-BF78-2B66C44E763F}" sibTransId="{B4DE1588-27C5-E44A-9B01-C0EDB561C416}"/>
    <dgm:cxn modelId="{774CC091-A91A-0A4F-A2DE-CA619BFE255F}" type="presOf" srcId="{D0B09A97-C1B3-4E4A-9B99-C09E5B0F8073}" destId="{84D9B313-3F0C-4249-8D5D-7E53CE230B88}" srcOrd="0" destOrd="0" presId="urn:microsoft.com/office/officeart/2005/8/layout/list1"/>
    <dgm:cxn modelId="{B5E3729A-C1EE-FA4F-8060-00CAE88AB7FC}" type="presOf" srcId="{33816F91-F926-6348-A861-C6E23484E2E2}" destId="{987C2EB5-08ED-154B-A3D8-2478E44324BE}" srcOrd="1" destOrd="0" presId="urn:microsoft.com/office/officeart/2005/8/layout/list1"/>
    <dgm:cxn modelId="{9B442EC9-9CCC-7A4A-92A6-8BD0ED84485F}" type="presOf" srcId="{D0B09A97-C1B3-4E4A-9B99-C09E5B0F8073}" destId="{C5EA0920-3E2A-9A46-A0D6-6E0D2D95F14F}" srcOrd="1" destOrd="0" presId="urn:microsoft.com/office/officeart/2005/8/layout/list1"/>
    <dgm:cxn modelId="{312777D5-24A8-D34E-88C8-84E33F0C12D5}" type="presOf" srcId="{17817174-BD67-D045-86B0-1AEBDB0B30C1}" destId="{E2AE1294-7810-D44A-A52C-1B779D6CCC2B}" srcOrd="0" destOrd="0" presId="urn:microsoft.com/office/officeart/2005/8/layout/list1"/>
    <dgm:cxn modelId="{F365C822-C9A3-0248-8B96-4A82A0FB0830}" type="presParOf" srcId="{0204E9D6-4D42-0E45-9968-0D5467830826}" destId="{EB089C5F-5144-F94B-87CD-91078BDF0A0D}" srcOrd="0" destOrd="0" presId="urn:microsoft.com/office/officeart/2005/8/layout/list1"/>
    <dgm:cxn modelId="{8368AE8B-FE8D-5F45-BF86-A8C1956D838C}" type="presParOf" srcId="{EB089C5F-5144-F94B-87CD-91078BDF0A0D}" destId="{84D9B313-3F0C-4249-8D5D-7E53CE230B88}" srcOrd="0" destOrd="0" presId="urn:microsoft.com/office/officeart/2005/8/layout/list1"/>
    <dgm:cxn modelId="{29571D9D-0167-7047-AEAE-9C7CE51F3C31}" type="presParOf" srcId="{EB089C5F-5144-F94B-87CD-91078BDF0A0D}" destId="{C5EA0920-3E2A-9A46-A0D6-6E0D2D95F14F}" srcOrd="1" destOrd="0" presId="urn:microsoft.com/office/officeart/2005/8/layout/list1"/>
    <dgm:cxn modelId="{57F044CF-7785-1244-B573-050D56FEC14F}" type="presParOf" srcId="{0204E9D6-4D42-0E45-9968-0D5467830826}" destId="{777F87D9-5070-7845-8893-6E9B1BEC06A4}" srcOrd="1" destOrd="0" presId="urn:microsoft.com/office/officeart/2005/8/layout/list1"/>
    <dgm:cxn modelId="{BC8E53FE-EA03-804D-8AFE-7B0BCEACBBC9}" type="presParOf" srcId="{0204E9D6-4D42-0E45-9968-0D5467830826}" destId="{543F70F1-90DE-E94B-AF9B-847F68700387}" srcOrd="2" destOrd="0" presId="urn:microsoft.com/office/officeart/2005/8/layout/list1"/>
    <dgm:cxn modelId="{1EC22942-ACE9-8A48-B004-3DD6D57E41F5}" type="presParOf" srcId="{0204E9D6-4D42-0E45-9968-0D5467830826}" destId="{DDCB7C16-4DD6-774C-A2C8-382C5FDBC4CB}" srcOrd="3" destOrd="0" presId="urn:microsoft.com/office/officeart/2005/8/layout/list1"/>
    <dgm:cxn modelId="{7DFBA614-48E5-2F44-B0ED-1F1200CA5372}" type="presParOf" srcId="{0204E9D6-4D42-0E45-9968-0D5467830826}" destId="{0E9540B4-9476-4745-A945-0FAFA7F2FCFA}" srcOrd="4" destOrd="0" presId="urn:microsoft.com/office/officeart/2005/8/layout/list1"/>
    <dgm:cxn modelId="{8B8148C9-FB73-4A48-A60D-4AFD4C2EFAC5}" type="presParOf" srcId="{0E9540B4-9476-4745-A945-0FAFA7F2FCFA}" destId="{E41E0231-2AC3-AC47-8F1B-E749A933BEDF}" srcOrd="0" destOrd="0" presId="urn:microsoft.com/office/officeart/2005/8/layout/list1"/>
    <dgm:cxn modelId="{E46F71EB-BBD0-6C46-82A3-094A220BF408}" type="presParOf" srcId="{0E9540B4-9476-4745-A945-0FAFA7F2FCFA}" destId="{987C2EB5-08ED-154B-A3D8-2478E44324BE}" srcOrd="1" destOrd="0" presId="urn:microsoft.com/office/officeart/2005/8/layout/list1"/>
    <dgm:cxn modelId="{EED71E5C-1206-654E-9666-64F8B85D9492}" type="presParOf" srcId="{0204E9D6-4D42-0E45-9968-0D5467830826}" destId="{8191799D-380C-FF41-9FCB-C625AF471047}" srcOrd="5" destOrd="0" presId="urn:microsoft.com/office/officeart/2005/8/layout/list1"/>
    <dgm:cxn modelId="{1C650BA7-BE76-1343-A584-DA1C58BE1147}" type="presParOf" srcId="{0204E9D6-4D42-0E45-9968-0D5467830826}" destId="{E2AE1294-7810-D44A-A52C-1B779D6CCC2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0ABD8-9200-7149-BD2A-5B60C4CA9626}">
      <dsp:nvSpPr>
        <dsp:cNvPr id="0" name=""/>
        <dsp:cNvSpPr/>
      </dsp:nvSpPr>
      <dsp:spPr>
        <a:xfrm>
          <a:off x="0" y="567161"/>
          <a:ext cx="9918909" cy="24538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9818" tIns="395732" rIns="769818" bIns="135128" numCol="1" spcCol="1270" anchor="t" anchorCtr="0">
          <a:noAutofit/>
        </a:bodyPr>
        <a:lstStyle/>
        <a:p>
          <a:pPr marL="171450" lvl="1" indent="-171450" algn="l" defTabSz="844550">
            <a:lnSpc>
              <a:spcPct val="90000"/>
            </a:lnSpc>
            <a:spcBef>
              <a:spcPct val="0"/>
            </a:spcBef>
            <a:spcAft>
              <a:spcPct val="15000"/>
            </a:spcAft>
            <a:buNone/>
          </a:pPr>
          <a:r>
            <a:rPr lang="ja-JP" altLang="en-US" sz="1900" kern="1200"/>
            <a:t>・マーケティング戦略を行うにあったって、</a:t>
          </a:r>
          <a:r>
            <a:rPr lang="en" altLang="ja-JP" sz="1900" kern="1200" dirty="0"/>
            <a:t> AI</a:t>
          </a:r>
          <a:r>
            <a:rPr lang="ja-JP" altLang="en-US" sz="1900" kern="1200"/>
            <a:t>による動画データを用いた人物動作解析を行うためには、学習用／評価用に大量の動画データが必要となる</a:t>
          </a:r>
          <a:endParaRPr lang="en-US" sz="1900" kern="1200" dirty="0"/>
        </a:p>
        <a:p>
          <a:pPr marL="171450" lvl="1" indent="-171450" algn="l" defTabSz="844550">
            <a:lnSpc>
              <a:spcPct val="90000"/>
            </a:lnSpc>
            <a:spcBef>
              <a:spcPct val="0"/>
            </a:spcBef>
            <a:spcAft>
              <a:spcPct val="15000"/>
            </a:spcAft>
            <a:buNone/>
          </a:pPr>
          <a:r>
            <a:rPr lang="ja-JP" altLang="en-US" sz="1900" kern="1200"/>
            <a:t>・実写による動画データを利用するためには、プライバシーーの問題ある。また、コストがかかる</a:t>
          </a:r>
          <a:endParaRPr lang="en-US" sz="1900" kern="1200" dirty="0"/>
        </a:p>
      </dsp:txBody>
      <dsp:txXfrm>
        <a:off x="0" y="567161"/>
        <a:ext cx="9918909" cy="2453850"/>
      </dsp:txXfrm>
    </dsp:sp>
    <dsp:sp modelId="{DC93B00B-B304-A840-A095-C74559DBEA05}">
      <dsp:nvSpPr>
        <dsp:cNvPr id="0" name=""/>
        <dsp:cNvSpPr/>
      </dsp:nvSpPr>
      <dsp:spPr>
        <a:xfrm>
          <a:off x="495945" y="286721"/>
          <a:ext cx="6943236" cy="5608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2438" tIns="0" rIns="262438" bIns="0" numCol="1" spcCol="1270" anchor="ctr" anchorCtr="0">
          <a:noAutofit/>
        </a:bodyPr>
        <a:lstStyle/>
        <a:p>
          <a:pPr marL="0" lvl="0" indent="0" algn="l" defTabSz="844550">
            <a:lnSpc>
              <a:spcPct val="90000"/>
            </a:lnSpc>
            <a:spcBef>
              <a:spcPct val="0"/>
            </a:spcBef>
            <a:spcAft>
              <a:spcPct val="35000"/>
            </a:spcAft>
            <a:buNone/>
          </a:pPr>
          <a:r>
            <a:rPr kumimoji="1" lang="ja-JP" altLang="en-US" sz="1900" b="1" kern="1200">
              <a:solidFill>
                <a:schemeClr val="tx1"/>
              </a:solidFill>
              <a:latin typeface="+mn-ea"/>
              <a:ea typeface="+mn-ea"/>
            </a:rPr>
            <a:t>研究背景</a:t>
          </a:r>
          <a:endParaRPr lang="en-US" sz="1900" b="1" kern="1200" dirty="0">
            <a:solidFill>
              <a:schemeClr val="tx1"/>
            </a:solidFill>
            <a:latin typeface="+mn-ea"/>
            <a:ea typeface="+mn-ea"/>
          </a:endParaRPr>
        </a:p>
      </dsp:txBody>
      <dsp:txXfrm>
        <a:off x="523325" y="314101"/>
        <a:ext cx="6888476" cy="506120"/>
      </dsp:txXfrm>
    </dsp:sp>
    <dsp:sp modelId="{918A4526-1E3B-5D44-BFC4-5C257772703C}">
      <dsp:nvSpPr>
        <dsp:cNvPr id="0" name=""/>
        <dsp:cNvSpPr/>
      </dsp:nvSpPr>
      <dsp:spPr>
        <a:xfrm>
          <a:off x="0" y="3404051"/>
          <a:ext cx="9918909" cy="2154600"/>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9818" tIns="395732" rIns="769818" bIns="135128" numCol="1" spcCol="1270" anchor="t" anchorCtr="0">
          <a:noAutofit/>
        </a:bodyPr>
        <a:lstStyle/>
        <a:p>
          <a:pPr marL="171450" lvl="1" indent="-171450" algn="l" defTabSz="844550">
            <a:lnSpc>
              <a:spcPct val="90000"/>
            </a:lnSpc>
            <a:spcBef>
              <a:spcPct val="0"/>
            </a:spcBef>
            <a:spcAft>
              <a:spcPct val="15000"/>
            </a:spcAft>
            <a:buNone/>
          </a:pPr>
          <a:r>
            <a:rPr lang="ja-JP" altLang="en-US" sz="1900" kern="1200"/>
            <a:t>・歩行（動作）動画を、</a:t>
          </a:r>
          <a:r>
            <a:rPr lang="en-US" altLang="ja-JP" sz="1900" kern="1200" dirty="0"/>
            <a:t>3</a:t>
          </a:r>
          <a:r>
            <a:rPr lang="en" altLang="ja-JP" sz="1900" kern="1200" dirty="0"/>
            <a:t>D</a:t>
          </a:r>
          <a:r>
            <a:rPr lang="ja-JP" altLang="en-US" sz="1900" kern="1200"/>
            <a:t>モデリングにより自動生成するためのモデル作成</a:t>
          </a:r>
          <a:endParaRPr lang="en-US" sz="1900" kern="1200" dirty="0"/>
        </a:p>
        <a:p>
          <a:pPr marL="171450" lvl="1" indent="-171450" algn="l" defTabSz="844550">
            <a:lnSpc>
              <a:spcPct val="90000"/>
            </a:lnSpc>
            <a:spcBef>
              <a:spcPct val="0"/>
            </a:spcBef>
            <a:spcAft>
              <a:spcPct val="15000"/>
            </a:spcAft>
            <a:buNone/>
          </a:pPr>
          <a:r>
            <a:rPr lang="ja-JP" altLang="en-US" sz="1900" kern="1200"/>
            <a:t>・動画による</a:t>
          </a:r>
          <a:r>
            <a:rPr lang="en" altLang="ja-JP" sz="1900" kern="1200" dirty="0"/>
            <a:t>AI</a:t>
          </a:r>
          <a:r>
            <a:rPr lang="ja-JP" altLang="en-US" sz="1900" kern="1200"/>
            <a:t>動作解析アルゴリズムの評価および学習用データとして用いる</a:t>
          </a:r>
          <a:endParaRPr lang="en-US" sz="1900" kern="1200" dirty="0"/>
        </a:p>
        <a:p>
          <a:pPr marL="342900" lvl="2" indent="-171450" algn="l" defTabSz="844550">
            <a:lnSpc>
              <a:spcPct val="90000"/>
            </a:lnSpc>
            <a:spcBef>
              <a:spcPct val="0"/>
            </a:spcBef>
            <a:spcAft>
              <a:spcPct val="15000"/>
            </a:spcAft>
            <a:buNone/>
          </a:pPr>
          <a:r>
            <a:rPr lang="en-US" altLang="ja-JP" sz="1900" kern="1200" dirty="0"/>
            <a:t>	</a:t>
          </a:r>
          <a:r>
            <a:rPr lang="ja-JP" altLang="en-US" sz="1900" kern="1200"/>
            <a:t>→本研究では、店舗出入口周辺の人物動作をシミュレートする動画を作る</a:t>
          </a:r>
          <a:endParaRPr lang="en-US" sz="1900" kern="1200" dirty="0"/>
        </a:p>
      </dsp:txBody>
      <dsp:txXfrm>
        <a:off x="0" y="3404051"/>
        <a:ext cx="9918909" cy="2154600"/>
      </dsp:txXfrm>
    </dsp:sp>
    <dsp:sp modelId="{FD940BB1-2E35-5A41-ACE1-819611A78C16}">
      <dsp:nvSpPr>
        <dsp:cNvPr id="0" name=""/>
        <dsp:cNvSpPr/>
      </dsp:nvSpPr>
      <dsp:spPr>
        <a:xfrm>
          <a:off x="495945" y="3123611"/>
          <a:ext cx="6943236" cy="560880"/>
        </a:xfrm>
        <a:prstGeom prst="roundRect">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2438" tIns="0" rIns="262438" bIns="0" numCol="1" spcCol="1270" anchor="ctr" anchorCtr="0">
          <a:noAutofit/>
        </a:bodyPr>
        <a:lstStyle/>
        <a:p>
          <a:pPr marL="0" lvl="0" indent="0" algn="l" defTabSz="844550">
            <a:lnSpc>
              <a:spcPct val="90000"/>
            </a:lnSpc>
            <a:spcBef>
              <a:spcPct val="0"/>
            </a:spcBef>
            <a:spcAft>
              <a:spcPct val="35000"/>
            </a:spcAft>
            <a:buNone/>
          </a:pPr>
          <a:r>
            <a:rPr kumimoji="1" lang="ja-JP" altLang="en-US" sz="1900" b="1" kern="1200">
              <a:solidFill>
                <a:schemeClr val="tx1"/>
              </a:solidFill>
              <a:latin typeface="+mn-ea"/>
              <a:ea typeface="+mn-ea"/>
            </a:rPr>
            <a:t>研究目的</a:t>
          </a:r>
          <a:endParaRPr lang="en-US" sz="1900" b="1" kern="1200" dirty="0">
            <a:solidFill>
              <a:schemeClr val="tx1"/>
            </a:solidFill>
            <a:latin typeface="+mn-ea"/>
            <a:ea typeface="+mn-ea"/>
          </a:endParaRPr>
        </a:p>
      </dsp:txBody>
      <dsp:txXfrm>
        <a:off x="523325" y="3150991"/>
        <a:ext cx="6888476"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EFCD5-8CA5-6E47-ABC1-7EB93020F78B}">
      <dsp:nvSpPr>
        <dsp:cNvPr id="0" name=""/>
        <dsp:cNvSpPr/>
      </dsp:nvSpPr>
      <dsp:spPr>
        <a:xfrm>
          <a:off x="0" y="405474"/>
          <a:ext cx="9458792" cy="95558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ja" altLang="ja-JP" sz="2000" b="1" kern="1200" dirty="0">
              <a:solidFill>
                <a:schemeClr val="tx1"/>
              </a:solidFill>
              <a:latin typeface="+mj-ea"/>
              <a:ea typeface="+mj-ea"/>
            </a:rPr>
            <a:t>想定する店舗の種類</a:t>
          </a:r>
          <a:r>
            <a:rPr lang="ja" altLang="en-US" sz="2000" b="1" kern="1200" dirty="0">
              <a:solidFill>
                <a:schemeClr val="tx1"/>
              </a:solidFill>
              <a:latin typeface="+mj-ea"/>
              <a:ea typeface="+mj-ea"/>
            </a:rPr>
            <a:t>の例</a:t>
          </a:r>
          <a:endParaRPr lang="en-US" sz="2000" b="1" kern="1200" dirty="0">
            <a:solidFill>
              <a:schemeClr val="tx1"/>
            </a:solidFill>
          </a:endParaRPr>
        </a:p>
      </dsp:txBody>
      <dsp:txXfrm>
        <a:off x="27988" y="433462"/>
        <a:ext cx="9402816" cy="899611"/>
      </dsp:txXfrm>
    </dsp:sp>
    <dsp:sp modelId="{C4C0DFB8-D107-7047-A685-D1A845E50AB1}">
      <dsp:nvSpPr>
        <dsp:cNvPr id="0" name=""/>
        <dsp:cNvSpPr/>
      </dsp:nvSpPr>
      <dsp:spPr>
        <a:xfrm>
          <a:off x="0" y="1462048"/>
          <a:ext cx="955587" cy="955587"/>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141F719-D47E-CD49-9E8B-84C8E3929C16}">
      <dsp:nvSpPr>
        <dsp:cNvPr id="0" name=""/>
        <dsp:cNvSpPr/>
      </dsp:nvSpPr>
      <dsp:spPr>
        <a:xfrm>
          <a:off x="1012922" y="1462048"/>
          <a:ext cx="8445870" cy="955587"/>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ja-JP" altLang="en-US" sz="1400" kern="1200"/>
            <a:t>アパレルショップ</a:t>
          </a:r>
          <a:r>
            <a:rPr lang="en-US" altLang="ja-JP" sz="1400" kern="1200" dirty="0"/>
            <a:t>(</a:t>
          </a:r>
          <a:r>
            <a:rPr lang="ja-JP" altLang="en-US" sz="1400" kern="1200"/>
            <a:t>店舗出入り口付近の人物の出入りの頻度が多い</a:t>
          </a:r>
          <a:r>
            <a:rPr lang="en-US" altLang="ja-JP" sz="1400" kern="1200" dirty="0"/>
            <a:t>)</a:t>
          </a:r>
          <a:endParaRPr lang="ja-JP" altLang="en-US" sz="1400" kern="1200"/>
        </a:p>
        <a:p>
          <a:pPr marL="0" lvl="0" indent="0" algn="ctr" defTabSz="622300">
            <a:lnSpc>
              <a:spcPct val="90000"/>
            </a:lnSpc>
            <a:spcBef>
              <a:spcPct val="0"/>
            </a:spcBef>
            <a:spcAft>
              <a:spcPct val="35000"/>
            </a:spcAft>
            <a:buNone/>
          </a:pPr>
          <a:r>
            <a:rPr lang="ja-JP" altLang="en-US" sz="1400" kern="1200"/>
            <a:t>→通行人と店に入る人の割合や入店する人の特徴を把握できたら、ビジネスチャンスがありそう</a:t>
          </a:r>
        </a:p>
      </dsp:txBody>
      <dsp:txXfrm>
        <a:off x="1059578" y="1508704"/>
        <a:ext cx="8352558" cy="862275"/>
      </dsp:txXfrm>
    </dsp:sp>
    <dsp:sp modelId="{5CEE5D2F-40B7-0444-8FBB-3D6B9DA57CB3}">
      <dsp:nvSpPr>
        <dsp:cNvPr id="0" name=""/>
        <dsp:cNvSpPr/>
      </dsp:nvSpPr>
      <dsp:spPr>
        <a:xfrm>
          <a:off x="0" y="2532306"/>
          <a:ext cx="955587" cy="955587"/>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973A8F2-8FDF-D640-9B02-7F52C8970C2B}">
      <dsp:nvSpPr>
        <dsp:cNvPr id="0" name=""/>
        <dsp:cNvSpPr/>
      </dsp:nvSpPr>
      <dsp:spPr>
        <a:xfrm>
          <a:off x="1012922" y="2532306"/>
          <a:ext cx="8445870" cy="955587"/>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ja-JP" altLang="en-US" sz="1400" kern="1200"/>
            <a:t>飲食店</a:t>
          </a:r>
          <a:r>
            <a:rPr lang="en-US" altLang="ja-JP" sz="1400" kern="1200"/>
            <a:t>(</a:t>
          </a:r>
          <a:r>
            <a:rPr lang="ja-JP" altLang="en-US" sz="1400" kern="1200"/>
            <a:t>利用者の年齢層などの特定ができてなさそう</a:t>
          </a:r>
          <a:r>
            <a:rPr lang="en-US" altLang="ja-JP" sz="1400" kern="1200"/>
            <a:t>)</a:t>
          </a:r>
        </a:p>
        <a:p>
          <a:pPr marL="0" lvl="0" indent="0" algn="ctr" defTabSz="622300">
            <a:lnSpc>
              <a:spcPct val="90000"/>
            </a:lnSpc>
            <a:spcBef>
              <a:spcPct val="0"/>
            </a:spcBef>
            <a:spcAft>
              <a:spcPct val="35000"/>
            </a:spcAft>
            <a:buNone/>
          </a:pPr>
          <a:r>
            <a:rPr lang="ja-JP" altLang="en-US" sz="1400" kern="1200"/>
            <a:t>→分析結果で店舗利用者の特徴を把握でき、売り上げに貢献できる可能性が大きそう</a:t>
          </a:r>
        </a:p>
      </dsp:txBody>
      <dsp:txXfrm>
        <a:off x="1059578" y="2578962"/>
        <a:ext cx="8352558" cy="862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D8899-1CC3-2A4D-93CE-D6E51A7980A1}">
      <dsp:nvSpPr>
        <dsp:cNvPr id="0" name=""/>
        <dsp:cNvSpPr/>
      </dsp:nvSpPr>
      <dsp:spPr>
        <a:xfrm>
          <a:off x="0" y="385071"/>
          <a:ext cx="9823554" cy="134662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417" tIns="395732" rIns="762417" bIns="135128" numCol="1" spcCol="1270" anchor="t" anchorCtr="0">
          <a:noAutofit/>
        </a:bodyPr>
        <a:lstStyle/>
        <a:p>
          <a:pPr marL="171450" lvl="1" indent="-171450" algn="l" defTabSz="844550">
            <a:lnSpc>
              <a:spcPct val="90000"/>
            </a:lnSpc>
            <a:spcBef>
              <a:spcPct val="0"/>
            </a:spcBef>
            <a:spcAft>
              <a:spcPct val="15000"/>
            </a:spcAft>
            <a:buNone/>
          </a:pPr>
          <a:r>
            <a:rPr lang="ja-JP" altLang="en-US" sz="1900" kern="1200"/>
            <a:t>・入店者と退店者と通行人の歩行動作をそれぞれ再現する必要がある</a:t>
          </a:r>
          <a:endParaRPr lang="en-US" sz="1900" kern="1200" dirty="0"/>
        </a:p>
        <a:p>
          <a:pPr marL="342900" lvl="2" indent="-171450" algn="l" defTabSz="844550">
            <a:lnSpc>
              <a:spcPct val="90000"/>
            </a:lnSpc>
            <a:spcBef>
              <a:spcPct val="0"/>
            </a:spcBef>
            <a:spcAft>
              <a:spcPct val="15000"/>
            </a:spcAft>
            <a:buNone/>
          </a:pPr>
          <a:r>
            <a:rPr lang="ja-JP" altLang="en-US" sz="1900" kern="1200"/>
            <a:t>・本研究では、入店者の歩行動作の再現に試みる</a:t>
          </a:r>
          <a:endParaRPr lang="en-US" sz="1900" kern="1200" dirty="0"/>
        </a:p>
      </dsp:txBody>
      <dsp:txXfrm>
        <a:off x="0" y="385071"/>
        <a:ext cx="9823554" cy="1346625"/>
      </dsp:txXfrm>
    </dsp:sp>
    <dsp:sp modelId="{F6A00FCC-A137-9449-A6F8-2BD481516EFD}">
      <dsp:nvSpPr>
        <dsp:cNvPr id="0" name=""/>
        <dsp:cNvSpPr/>
      </dsp:nvSpPr>
      <dsp:spPr>
        <a:xfrm>
          <a:off x="491177" y="104631"/>
          <a:ext cx="6876487" cy="560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9915" tIns="0" rIns="259915" bIns="0" numCol="1" spcCol="1270" anchor="ctr" anchorCtr="0">
          <a:noAutofit/>
        </a:bodyPr>
        <a:lstStyle/>
        <a:p>
          <a:pPr marL="0" lvl="0" indent="0" algn="l" defTabSz="844550">
            <a:lnSpc>
              <a:spcPct val="90000"/>
            </a:lnSpc>
            <a:spcBef>
              <a:spcPct val="0"/>
            </a:spcBef>
            <a:spcAft>
              <a:spcPct val="35000"/>
            </a:spcAft>
            <a:buNone/>
          </a:pPr>
          <a:r>
            <a:rPr lang="ja-JP" altLang="en-US" sz="1900" b="1" kern="1200">
              <a:solidFill>
                <a:schemeClr val="tx1"/>
              </a:solidFill>
            </a:rPr>
            <a:t>課題</a:t>
          </a:r>
          <a:endParaRPr lang="en-US" sz="1900" b="1" kern="1200" dirty="0">
            <a:solidFill>
              <a:schemeClr val="tx1"/>
            </a:solidFill>
          </a:endParaRPr>
        </a:p>
      </dsp:txBody>
      <dsp:txXfrm>
        <a:off x="518557" y="132011"/>
        <a:ext cx="6821727" cy="506120"/>
      </dsp:txXfrm>
    </dsp:sp>
    <dsp:sp modelId="{F4FEBBFF-93F1-134D-8D0D-A00A38FC4923}">
      <dsp:nvSpPr>
        <dsp:cNvPr id="0" name=""/>
        <dsp:cNvSpPr/>
      </dsp:nvSpPr>
      <dsp:spPr>
        <a:xfrm>
          <a:off x="0" y="2114736"/>
          <a:ext cx="9823554" cy="912712"/>
        </a:xfrm>
        <a:prstGeom prst="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417" tIns="395732" rIns="762417" bIns="135128" numCol="1" spcCol="1270" anchor="t" anchorCtr="0">
          <a:noAutofit/>
        </a:bodyPr>
        <a:lstStyle/>
        <a:p>
          <a:pPr marL="171450" lvl="1" indent="-171450" algn="l" defTabSz="844550">
            <a:lnSpc>
              <a:spcPct val="90000"/>
            </a:lnSpc>
            <a:spcBef>
              <a:spcPct val="0"/>
            </a:spcBef>
            <a:spcAft>
              <a:spcPct val="15000"/>
            </a:spcAft>
            <a:buNone/>
          </a:pPr>
          <a:r>
            <a:rPr lang="ja-JP" altLang="en-US" sz="1900" kern="1200"/>
            <a:t>・プログラムベースを用いた歩行モデル作成</a:t>
          </a:r>
          <a:endParaRPr lang="en-US" sz="1900" kern="1200" dirty="0"/>
        </a:p>
      </dsp:txBody>
      <dsp:txXfrm>
        <a:off x="0" y="2114736"/>
        <a:ext cx="9823554" cy="912712"/>
      </dsp:txXfrm>
    </dsp:sp>
    <dsp:sp modelId="{8830B3A8-645D-0742-A24E-EBDBCE9827C3}">
      <dsp:nvSpPr>
        <dsp:cNvPr id="0" name=""/>
        <dsp:cNvSpPr/>
      </dsp:nvSpPr>
      <dsp:spPr>
        <a:xfrm>
          <a:off x="491177" y="1834296"/>
          <a:ext cx="6876487" cy="56088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9915" tIns="0" rIns="259915" bIns="0" numCol="1" spcCol="1270" anchor="ctr" anchorCtr="0">
          <a:noAutofit/>
        </a:bodyPr>
        <a:lstStyle/>
        <a:p>
          <a:pPr marL="0" lvl="0" indent="0" algn="l" defTabSz="844550">
            <a:lnSpc>
              <a:spcPct val="90000"/>
            </a:lnSpc>
            <a:spcBef>
              <a:spcPct val="0"/>
            </a:spcBef>
            <a:spcAft>
              <a:spcPct val="35000"/>
            </a:spcAft>
            <a:buNone/>
          </a:pPr>
          <a:r>
            <a:rPr lang="ja-JP" altLang="en-US" sz="1900" b="1" kern="1200">
              <a:solidFill>
                <a:schemeClr val="tx1"/>
              </a:solidFill>
              <a:latin typeface="+mn-ea"/>
              <a:ea typeface="+mn-ea"/>
            </a:rPr>
            <a:t>手法</a:t>
          </a:r>
          <a:r>
            <a:rPr lang="en-US" altLang="ja-JP" sz="1900" b="1" kern="1200" dirty="0">
              <a:solidFill>
                <a:schemeClr val="tx1"/>
              </a:solidFill>
              <a:latin typeface="+mn-ea"/>
              <a:ea typeface="+mn-ea"/>
            </a:rPr>
            <a:t>1(5</a:t>
          </a:r>
          <a:r>
            <a:rPr lang="ja-JP" altLang="en-US" sz="1900" b="1" kern="1200">
              <a:solidFill>
                <a:schemeClr val="tx1"/>
              </a:solidFill>
              <a:latin typeface="+mn-ea"/>
              <a:ea typeface="+mn-ea"/>
            </a:rPr>
            <a:t>ページで説明</a:t>
          </a:r>
          <a:r>
            <a:rPr lang="en-US" altLang="ja-JP" sz="1900" b="1" kern="1200" dirty="0">
              <a:solidFill>
                <a:schemeClr val="tx1"/>
              </a:solidFill>
              <a:latin typeface="+mn-ea"/>
              <a:ea typeface="+mn-ea"/>
            </a:rPr>
            <a:t>)</a:t>
          </a:r>
          <a:endParaRPr lang="en-US" sz="1900" b="1" kern="1200" dirty="0">
            <a:solidFill>
              <a:schemeClr val="tx1"/>
            </a:solidFill>
            <a:latin typeface="+mn-ea"/>
            <a:ea typeface="+mn-ea"/>
          </a:endParaRPr>
        </a:p>
      </dsp:txBody>
      <dsp:txXfrm>
        <a:off x="518557" y="1861676"/>
        <a:ext cx="6821727" cy="506120"/>
      </dsp:txXfrm>
    </dsp:sp>
    <dsp:sp modelId="{4789C610-23BC-354A-8BE6-75444BEE4FBF}">
      <dsp:nvSpPr>
        <dsp:cNvPr id="0" name=""/>
        <dsp:cNvSpPr/>
      </dsp:nvSpPr>
      <dsp:spPr>
        <a:xfrm>
          <a:off x="0" y="3410488"/>
          <a:ext cx="9823554" cy="1705725"/>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417" tIns="395732" rIns="762417" bIns="135128" numCol="1" spcCol="1270" anchor="t" anchorCtr="0">
          <a:noAutofit/>
        </a:bodyPr>
        <a:lstStyle/>
        <a:p>
          <a:pPr marL="171450" lvl="1" indent="-171450" algn="l" defTabSz="844550">
            <a:lnSpc>
              <a:spcPct val="90000"/>
            </a:lnSpc>
            <a:spcBef>
              <a:spcPct val="0"/>
            </a:spcBef>
            <a:spcAft>
              <a:spcPct val="15000"/>
            </a:spcAft>
            <a:buNone/>
          </a:pPr>
          <a:r>
            <a:rPr lang="ja-JP" altLang="en-US" sz="1900" kern="1200"/>
            <a:t>・</a:t>
          </a:r>
          <a:r>
            <a:rPr lang="en-US" altLang="ja-JP" sz="1900" kern="1200"/>
            <a:t>Unity ML-Agents</a:t>
          </a:r>
          <a:r>
            <a:rPr lang="ja-JP" altLang="en-US" sz="1900" kern="1200"/>
            <a:t>を用いた歩行モデルの強化学習</a:t>
          </a:r>
          <a:endParaRPr lang="en-US" sz="1900" kern="1200" dirty="0"/>
        </a:p>
        <a:p>
          <a:pPr marL="171450" lvl="1" indent="-171450" algn="l" defTabSz="844550">
            <a:lnSpc>
              <a:spcPct val="90000"/>
            </a:lnSpc>
            <a:spcBef>
              <a:spcPct val="0"/>
            </a:spcBef>
            <a:spcAft>
              <a:spcPct val="15000"/>
            </a:spcAft>
            <a:buNone/>
          </a:pPr>
          <a:r>
            <a:rPr lang="ja-JP" altLang="en-US" sz="1900" kern="1200"/>
            <a:t>・手法</a:t>
          </a:r>
          <a:r>
            <a:rPr lang="en-US" altLang="ja-JP" sz="1900" kern="1200"/>
            <a:t>1</a:t>
          </a:r>
          <a:r>
            <a:rPr lang="ja-JP" altLang="en-US" sz="1900" kern="1200"/>
            <a:t>と比較すると、汎用性が高く大量のモデルを作るのに効率が良いので今回は手法</a:t>
          </a:r>
          <a:r>
            <a:rPr lang="en-US" altLang="ja-JP" sz="1900" kern="1200"/>
            <a:t>2</a:t>
          </a:r>
          <a:r>
            <a:rPr lang="ja-JP" altLang="en-US" sz="1900" kern="1200"/>
            <a:t>を実装した</a:t>
          </a:r>
          <a:endParaRPr lang="en-US" altLang="ja-JP" sz="1900" kern="1200" dirty="0"/>
        </a:p>
      </dsp:txBody>
      <dsp:txXfrm>
        <a:off x="0" y="3410488"/>
        <a:ext cx="9823554" cy="1705725"/>
      </dsp:txXfrm>
    </dsp:sp>
    <dsp:sp modelId="{FAF1483C-628F-8242-A292-30C90A1EF584}">
      <dsp:nvSpPr>
        <dsp:cNvPr id="0" name=""/>
        <dsp:cNvSpPr/>
      </dsp:nvSpPr>
      <dsp:spPr>
        <a:xfrm>
          <a:off x="491177" y="3130048"/>
          <a:ext cx="6876487" cy="5608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9915" tIns="0" rIns="259915" bIns="0" numCol="1" spcCol="1270" anchor="ctr" anchorCtr="0">
          <a:noAutofit/>
        </a:bodyPr>
        <a:lstStyle/>
        <a:p>
          <a:pPr marL="0" lvl="0" indent="0" algn="l" defTabSz="844550">
            <a:lnSpc>
              <a:spcPct val="90000"/>
            </a:lnSpc>
            <a:spcBef>
              <a:spcPct val="0"/>
            </a:spcBef>
            <a:spcAft>
              <a:spcPct val="35000"/>
            </a:spcAft>
            <a:buNone/>
          </a:pPr>
          <a:r>
            <a:rPr kumimoji="1" lang="ja-JP" altLang="en-US" sz="1900" b="1" kern="1200">
              <a:solidFill>
                <a:schemeClr val="tx1"/>
              </a:solidFill>
              <a:latin typeface="+mn-ea"/>
              <a:ea typeface="+mn-ea"/>
            </a:rPr>
            <a:t>手法</a:t>
          </a:r>
          <a:r>
            <a:rPr lang="en-US" altLang="ja-JP" sz="1900" b="1" kern="1200" dirty="0">
              <a:solidFill>
                <a:schemeClr val="tx1"/>
              </a:solidFill>
              <a:latin typeface="+mn-ea"/>
              <a:ea typeface="+mn-ea"/>
            </a:rPr>
            <a:t>2</a:t>
          </a:r>
          <a:r>
            <a:rPr kumimoji="1" lang="en-US" altLang="ja-JP" sz="1900" b="1" kern="1200" dirty="0">
              <a:solidFill>
                <a:schemeClr val="tx1"/>
              </a:solidFill>
              <a:latin typeface="+mn-ea"/>
              <a:ea typeface="+mn-ea"/>
            </a:rPr>
            <a:t>(6</a:t>
          </a:r>
          <a:r>
            <a:rPr kumimoji="1" lang="ja-JP" altLang="en-US" sz="1900" b="1" kern="1200">
              <a:solidFill>
                <a:schemeClr val="tx1"/>
              </a:solidFill>
              <a:latin typeface="+mn-ea"/>
              <a:ea typeface="+mn-ea"/>
            </a:rPr>
            <a:t>ページで説明</a:t>
          </a:r>
          <a:r>
            <a:rPr kumimoji="1" lang="en-US" altLang="ja-JP" sz="1900" b="1" kern="1200" dirty="0">
              <a:solidFill>
                <a:schemeClr val="tx1"/>
              </a:solidFill>
              <a:latin typeface="+mn-ea"/>
              <a:ea typeface="+mn-ea"/>
            </a:rPr>
            <a:t>)</a:t>
          </a:r>
          <a:endParaRPr lang="en-US" sz="1900" b="1" kern="1200" dirty="0">
            <a:solidFill>
              <a:schemeClr val="tx1"/>
            </a:solidFill>
            <a:latin typeface="+mn-ea"/>
            <a:ea typeface="+mn-ea"/>
          </a:endParaRPr>
        </a:p>
      </dsp:txBody>
      <dsp:txXfrm>
        <a:off x="518557" y="3157428"/>
        <a:ext cx="6821727"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17026-7839-5740-AA86-C0C8C533EEE7}">
      <dsp:nvSpPr>
        <dsp:cNvPr id="0" name=""/>
        <dsp:cNvSpPr/>
      </dsp:nvSpPr>
      <dsp:spPr>
        <a:xfrm>
          <a:off x="0" y="222954"/>
          <a:ext cx="6489780" cy="8804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3679" tIns="270764" rIns="503679" bIns="92456" numCol="1" spcCol="1270" anchor="t" anchorCtr="0">
          <a:noAutofit/>
        </a:bodyPr>
        <a:lstStyle/>
        <a:p>
          <a:pPr marL="114300" lvl="1" indent="-114300" algn="l" defTabSz="577850">
            <a:lnSpc>
              <a:spcPct val="90000"/>
            </a:lnSpc>
            <a:spcBef>
              <a:spcPct val="0"/>
            </a:spcBef>
            <a:spcAft>
              <a:spcPct val="15000"/>
            </a:spcAft>
            <a:buChar char="•"/>
          </a:pPr>
          <a:r>
            <a:rPr lang="ja-JP" altLang="en-US" sz="1300" kern="1200">
              <a:solidFill>
                <a:srgbClr val="000000"/>
              </a:solidFill>
            </a:rPr>
            <a:t>選択したキーボードによって、人物の操作や人物の行動を操作することを可能にする</a:t>
          </a:r>
          <a:endParaRPr lang="en-US" sz="1300" kern="1200" dirty="0"/>
        </a:p>
      </dsp:txBody>
      <dsp:txXfrm>
        <a:off x="0" y="222954"/>
        <a:ext cx="6489780" cy="880425"/>
      </dsp:txXfrm>
    </dsp:sp>
    <dsp:sp modelId="{EBCDA968-7820-E041-AB4E-04998F513FF7}">
      <dsp:nvSpPr>
        <dsp:cNvPr id="0" name=""/>
        <dsp:cNvSpPr/>
      </dsp:nvSpPr>
      <dsp:spPr>
        <a:xfrm>
          <a:off x="324489" y="31074"/>
          <a:ext cx="4542846"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9" tIns="0" rIns="171709" bIns="0" numCol="1" spcCol="1270" anchor="ctr" anchorCtr="0">
          <a:noAutofit/>
        </a:bodyPr>
        <a:lstStyle/>
        <a:p>
          <a:pPr marL="0" lvl="0" indent="0" algn="l" defTabSz="577850">
            <a:lnSpc>
              <a:spcPct val="90000"/>
            </a:lnSpc>
            <a:spcBef>
              <a:spcPct val="0"/>
            </a:spcBef>
            <a:spcAft>
              <a:spcPct val="35000"/>
            </a:spcAft>
            <a:buNone/>
          </a:pPr>
          <a:r>
            <a:rPr lang="ja" altLang="ja-JP" sz="1300" b="1" kern="1200" dirty="0">
              <a:solidFill>
                <a:schemeClr val="tx1"/>
              </a:solidFill>
              <a:latin typeface="+mn-ea"/>
              <a:ea typeface="+mn-ea"/>
            </a:rPr>
            <a:t>Unityで必要になってくる作業と技術</a:t>
          </a:r>
          <a:endParaRPr lang="en-US" sz="1300" b="1" kern="1200" dirty="0">
            <a:solidFill>
              <a:schemeClr val="tx1"/>
            </a:solidFill>
            <a:latin typeface="+mn-ea"/>
            <a:ea typeface="+mn-ea"/>
          </a:endParaRPr>
        </a:p>
      </dsp:txBody>
      <dsp:txXfrm>
        <a:off x="343223" y="49808"/>
        <a:ext cx="4505378" cy="346292"/>
      </dsp:txXfrm>
    </dsp:sp>
    <dsp:sp modelId="{06E74639-3762-6840-BB2D-68CE2E3EFBC5}">
      <dsp:nvSpPr>
        <dsp:cNvPr id="0" name=""/>
        <dsp:cNvSpPr/>
      </dsp:nvSpPr>
      <dsp:spPr>
        <a:xfrm>
          <a:off x="0" y="1365459"/>
          <a:ext cx="6489780" cy="8804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3679" tIns="270764" rIns="503679" bIns="92456" numCol="1" spcCol="1270" anchor="t" anchorCtr="0">
          <a:noAutofit/>
        </a:bodyPr>
        <a:lstStyle/>
        <a:p>
          <a:pPr marL="114300" lvl="1" indent="-114300" algn="l" defTabSz="577850">
            <a:lnSpc>
              <a:spcPct val="90000"/>
            </a:lnSpc>
            <a:spcBef>
              <a:spcPct val="0"/>
            </a:spcBef>
            <a:spcAft>
              <a:spcPct val="15000"/>
            </a:spcAft>
            <a:buChar char="•"/>
          </a:pPr>
          <a:r>
            <a:rPr lang="ja-JP" altLang="en-US" sz="1300" kern="1200"/>
            <a:t>人物の追加する際に、位置や人物の種類や役割</a:t>
          </a:r>
          <a:r>
            <a:rPr lang="en-US" altLang="ja-JP" sz="1300" kern="1200" dirty="0"/>
            <a:t>(=</a:t>
          </a:r>
          <a:r>
            <a:rPr lang="ja-JP" altLang="en-US" sz="1300" kern="1200"/>
            <a:t>入店者や退店者や通行人</a:t>
          </a:r>
          <a:r>
            <a:rPr lang="en-US" altLang="ja-JP" sz="1300" kern="1200" dirty="0"/>
            <a:t>)</a:t>
          </a:r>
          <a:r>
            <a:rPr lang="ja-JP" altLang="en-US" sz="1300" kern="1200"/>
            <a:t>をキーボードで指定する</a:t>
          </a:r>
          <a:endParaRPr lang="en-US" sz="1300" kern="1200" dirty="0"/>
        </a:p>
      </dsp:txBody>
      <dsp:txXfrm>
        <a:off x="0" y="1365459"/>
        <a:ext cx="6489780" cy="880425"/>
      </dsp:txXfrm>
    </dsp:sp>
    <dsp:sp modelId="{32FB0789-A8AA-D149-A60D-EFC2A64C3EA0}">
      <dsp:nvSpPr>
        <dsp:cNvPr id="0" name=""/>
        <dsp:cNvSpPr/>
      </dsp:nvSpPr>
      <dsp:spPr>
        <a:xfrm>
          <a:off x="324489" y="1173579"/>
          <a:ext cx="4542846"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9" tIns="0" rIns="171709" bIns="0" numCol="1" spcCol="1270" anchor="ctr" anchorCtr="0">
          <a:noAutofit/>
        </a:bodyPr>
        <a:lstStyle/>
        <a:p>
          <a:pPr marL="0" lvl="0" indent="0" algn="l" defTabSz="577850">
            <a:lnSpc>
              <a:spcPct val="90000"/>
            </a:lnSpc>
            <a:spcBef>
              <a:spcPct val="0"/>
            </a:spcBef>
            <a:spcAft>
              <a:spcPct val="35000"/>
            </a:spcAft>
            <a:buNone/>
          </a:pPr>
          <a:r>
            <a:rPr lang="ja-JP" altLang="en-US" sz="1300" b="1" kern="1200">
              <a:solidFill>
                <a:schemeClr val="tx1"/>
              </a:solidFill>
            </a:rPr>
            <a:t>人物の操作方法</a:t>
          </a:r>
          <a:endParaRPr lang="en-US" sz="1300" b="1" kern="1200" dirty="0">
            <a:solidFill>
              <a:schemeClr val="tx1"/>
            </a:solidFill>
          </a:endParaRPr>
        </a:p>
      </dsp:txBody>
      <dsp:txXfrm>
        <a:off x="343223" y="1192313"/>
        <a:ext cx="4505378" cy="346292"/>
      </dsp:txXfrm>
    </dsp:sp>
    <dsp:sp modelId="{44783CF8-851A-744D-853F-557DB293F763}">
      <dsp:nvSpPr>
        <dsp:cNvPr id="0" name=""/>
        <dsp:cNvSpPr/>
      </dsp:nvSpPr>
      <dsp:spPr>
        <a:xfrm>
          <a:off x="0" y="2507964"/>
          <a:ext cx="6489780" cy="1392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3679" tIns="270764" rIns="503679" bIns="92456" numCol="1" spcCol="1270" anchor="t" anchorCtr="0">
          <a:noAutofit/>
        </a:bodyPr>
        <a:lstStyle/>
        <a:p>
          <a:pPr marL="114300" lvl="1" indent="-114300" algn="l" defTabSz="577850">
            <a:lnSpc>
              <a:spcPct val="90000"/>
            </a:lnSpc>
            <a:spcBef>
              <a:spcPct val="0"/>
            </a:spcBef>
            <a:spcAft>
              <a:spcPct val="15000"/>
            </a:spcAft>
            <a:buChar char="•"/>
          </a:pPr>
          <a:r>
            <a:rPr lang="ja-JP" altLang="en-US" sz="1300" kern="1200">
              <a:solidFill>
                <a:srgbClr val="000000"/>
              </a:solidFill>
            </a:rPr>
            <a:t>人物の行動を操作する時に人物を指定することが必要</a:t>
          </a:r>
          <a:br>
            <a:rPr lang="en-US" altLang="ja-JP" sz="1300" kern="1200" dirty="0"/>
          </a:br>
          <a:r>
            <a:rPr lang="ja-JP" altLang="en-US" sz="1300" kern="1200">
              <a:solidFill>
                <a:srgbClr val="000000"/>
              </a:solidFill>
            </a:rPr>
            <a:t>・想定できる行動の導線をパターン化する</a:t>
          </a:r>
          <a:br>
            <a:rPr lang="en-US" altLang="ja-JP" sz="1300" kern="1200" dirty="0">
              <a:solidFill>
                <a:srgbClr val="000000"/>
              </a:solidFill>
            </a:rPr>
          </a:br>
          <a:r>
            <a:rPr lang="en-US" altLang="ja-JP" sz="1300" kern="1200" dirty="0">
              <a:solidFill>
                <a:srgbClr val="000000"/>
              </a:solidFill>
            </a:rPr>
            <a:t>ex)</a:t>
          </a:r>
          <a:r>
            <a:rPr lang="ja-JP" altLang="en-US" sz="1300" kern="1200">
              <a:solidFill>
                <a:srgbClr val="000000"/>
              </a:solidFill>
            </a:rPr>
            <a:t>当たり判定</a:t>
          </a:r>
          <a:r>
            <a:rPr lang="en-US" altLang="ja-JP" sz="1300" kern="1200" dirty="0">
              <a:solidFill>
                <a:srgbClr val="000000"/>
              </a:solidFill>
            </a:rPr>
            <a:t>(</a:t>
          </a:r>
          <a:r>
            <a:rPr lang="ja-JP" altLang="en-US" sz="1300" kern="1200">
              <a:solidFill>
                <a:srgbClr val="000000"/>
              </a:solidFill>
            </a:rPr>
            <a:t>＊資料</a:t>
          </a:r>
          <a:r>
            <a:rPr lang="en-US" altLang="ja-JP" sz="1300" kern="1200" dirty="0">
              <a:solidFill>
                <a:srgbClr val="000000"/>
              </a:solidFill>
            </a:rPr>
            <a:t>1)</a:t>
          </a:r>
          <a:r>
            <a:rPr lang="ja-JP" altLang="en-US" sz="1300" kern="1200">
              <a:solidFill>
                <a:srgbClr val="000000"/>
              </a:solidFill>
            </a:rPr>
            <a:t>をした後の行動の制御</a:t>
          </a:r>
          <a:br>
            <a:rPr lang="en-US" altLang="ja-JP" sz="1300" kern="1200" dirty="0">
              <a:solidFill>
                <a:srgbClr val="000000"/>
              </a:solidFill>
            </a:rPr>
          </a:br>
          <a:r>
            <a:rPr lang="ja-JP" altLang="en-US" sz="1300" kern="1200"/>
            <a:t>・</a:t>
          </a:r>
          <a:r>
            <a:rPr lang="ja-JP" altLang="en-US" sz="1300" kern="1200">
              <a:solidFill>
                <a:srgbClr val="000000"/>
              </a:solidFill>
            </a:rPr>
            <a:t> 人物の行動の導線を操作をキーボードで指定する</a:t>
          </a:r>
          <a:endParaRPr lang="en-US" sz="1300" kern="1200" dirty="0"/>
        </a:p>
      </dsp:txBody>
      <dsp:txXfrm>
        <a:off x="0" y="2507964"/>
        <a:ext cx="6489780" cy="1392300"/>
      </dsp:txXfrm>
    </dsp:sp>
    <dsp:sp modelId="{72EA9B8C-94E5-4C4F-A1FD-018643181AD9}">
      <dsp:nvSpPr>
        <dsp:cNvPr id="0" name=""/>
        <dsp:cNvSpPr/>
      </dsp:nvSpPr>
      <dsp:spPr>
        <a:xfrm>
          <a:off x="324489" y="2316084"/>
          <a:ext cx="4542846"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9" tIns="0" rIns="171709" bIns="0" numCol="1" spcCol="1270" anchor="ctr" anchorCtr="0">
          <a:noAutofit/>
        </a:bodyPr>
        <a:lstStyle/>
        <a:p>
          <a:pPr marL="0" lvl="0" indent="0" algn="l" defTabSz="577850">
            <a:lnSpc>
              <a:spcPct val="90000"/>
            </a:lnSpc>
            <a:spcBef>
              <a:spcPct val="0"/>
            </a:spcBef>
            <a:spcAft>
              <a:spcPct val="35000"/>
            </a:spcAft>
            <a:buNone/>
          </a:pPr>
          <a:r>
            <a:rPr lang="ja-JP" altLang="en-US" sz="1300" b="1" kern="1200">
              <a:solidFill>
                <a:schemeClr val="tx1"/>
              </a:solidFill>
            </a:rPr>
            <a:t>行動の操作方法</a:t>
          </a:r>
          <a:endParaRPr lang="en-US" sz="1300" b="1" kern="1200" dirty="0">
            <a:solidFill>
              <a:schemeClr val="tx1"/>
            </a:solidFill>
          </a:endParaRPr>
        </a:p>
      </dsp:txBody>
      <dsp:txXfrm>
        <a:off x="343223" y="2334818"/>
        <a:ext cx="4505378"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5B7B6-8F2E-AD48-A878-9973AE69F952}">
      <dsp:nvSpPr>
        <dsp:cNvPr id="0" name=""/>
        <dsp:cNvSpPr/>
      </dsp:nvSpPr>
      <dsp:spPr>
        <a:xfrm rot="5400000">
          <a:off x="-117615" y="117615"/>
          <a:ext cx="784104" cy="54887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a:t>観察</a:t>
          </a:r>
        </a:p>
      </dsp:txBody>
      <dsp:txXfrm rot="-5400000">
        <a:off x="1" y="274435"/>
        <a:ext cx="548872" cy="235232"/>
      </dsp:txXfrm>
    </dsp:sp>
    <dsp:sp modelId="{AC22DAC0-B9C4-9142-8C12-99C0B133C382}">
      <dsp:nvSpPr>
        <dsp:cNvPr id="0" name=""/>
        <dsp:cNvSpPr/>
      </dsp:nvSpPr>
      <dsp:spPr>
        <a:xfrm rot="5400000">
          <a:off x="2605839" y="-2056757"/>
          <a:ext cx="509667" cy="46236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kumimoji="1" lang="en-US" altLang="ja-JP" sz="1000" kern="1200" dirty="0"/>
            <a:t>Vector Observation</a:t>
          </a:r>
          <a:endParaRPr kumimoji="1" lang="ja-JP" altLang="en-US" sz="1000" kern="1200"/>
        </a:p>
        <a:p>
          <a:pPr marL="57150" lvl="1" indent="-57150" algn="l" defTabSz="444500">
            <a:lnSpc>
              <a:spcPct val="90000"/>
            </a:lnSpc>
            <a:spcBef>
              <a:spcPct val="0"/>
            </a:spcBef>
            <a:spcAft>
              <a:spcPct val="15000"/>
            </a:spcAft>
            <a:buChar char="•"/>
          </a:pPr>
          <a:r>
            <a:rPr kumimoji="1" lang="en-US" altLang="ja-JP" sz="1000" kern="1200" dirty="0" err="1"/>
            <a:t>Raycast</a:t>
          </a:r>
          <a:r>
            <a:rPr kumimoji="1" lang="en-US" altLang="ja-JP" sz="1000" kern="1200" dirty="0"/>
            <a:t> Observation</a:t>
          </a:r>
          <a:endParaRPr kumimoji="1" lang="ja-JP" altLang="en-US" sz="1000" kern="1200"/>
        </a:p>
      </dsp:txBody>
      <dsp:txXfrm rot="-5400000">
        <a:off x="548873" y="25089"/>
        <a:ext cx="4598720" cy="459907"/>
      </dsp:txXfrm>
    </dsp:sp>
    <dsp:sp modelId="{16C51609-72BF-F841-B0E5-A58F9CD86360}">
      <dsp:nvSpPr>
        <dsp:cNvPr id="0" name=""/>
        <dsp:cNvSpPr/>
      </dsp:nvSpPr>
      <dsp:spPr>
        <a:xfrm rot="5400000">
          <a:off x="-117615" y="779517"/>
          <a:ext cx="784104" cy="54887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a:t>行動</a:t>
          </a:r>
        </a:p>
      </dsp:txBody>
      <dsp:txXfrm rot="-5400000">
        <a:off x="1" y="936337"/>
        <a:ext cx="548872" cy="235232"/>
      </dsp:txXfrm>
    </dsp:sp>
    <dsp:sp modelId="{1CF80F57-7154-1C47-A55E-8BE1943A65C6}">
      <dsp:nvSpPr>
        <dsp:cNvPr id="0" name=""/>
        <dsp:cNvSpPr/>
      </dsp:nvSpPr>
      <dsp:spPr>
        <a:xfrm rot="5400000">
          <a:off x="2605839" y="-1395064"/>
          <a:ext cx="509667" cy="46236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kumimoji="1" lang="en-US" altLang="ja-JP" sz="1000" kern="1200" dirty="0"/>
            <a:t>Continuous(</a:t>
          </a:r>
          <a:r>
            <a:rPr kumimoji="1" lang="ja-JP" altLang="en-US" sz="1000" kern="1200"/>
            <a:t>サイズ</a:t>
          </a:r>
          <a:r>
            <a:rPr kumimoji="1" lang="en-US" altLang="ja-JP" sz="1000" kern="1200" dirty="0"/>
            <a:t>5)</a:t>
          </a:r>
          <a:br>
            <a:rPr kumimoji="1" lang="en-US" altLang="ja-JP" sz="1000" kern="1200" dirty="0"/>
          </a:br>
          <a:r>
            <a:rPr kumimoji="1" lang="en-US" altLang="ja-JP" sz="1000" kern="1200" dirty="0"/>
            <a:t>0:</a:t>
          </a:r>
          <a:r>
            <a:rPr kumimoji="1" lang="ja-JP" altLang="en-US" sz="1000" kern="1200"/>
            <a:t>停止</a:t>
          </a:r>
          <a:r>
            <a:rPr kumimoji="1" lang="en-US" altLang="ja-JP" sz="1000" kern="1200" dirty="0"/>
            <a:t> 1:</a:t>
          </a:r>
          <a:r>
            <a:rPr kumimoji="1" lang="ja-JP" altLang="en-US" sz="1000" kern="1200"/>
            <a:t>前進 </a:t>
          </a:r>
          <a:r>
            <a:rPr kumimoji="1" lang="en-US" altLang="ja-JP" sz="1000" kern="1200" dirty="0"/>
            <a:t>2:</a:t>
          </a:r>
          <a:r>
            <a:rPr kumimoji="1" lang="ja-JP" altLang="en-US" sz="1000" kern="1200"/>
            <a:t>後退</a:t>
          </a:r>
          <a:r>
            <a:rPr kumimoji="1" lang="en-US" altLang="ja-JP" sz="1000" kern="1200" dirty="0"/>
            <a:t> 3:</a:t>
          </a:r>
          <a:r>
            <a:rPr kumimoji="1" lang="ja-JP" altLang="en-US" sz="1000" kern="1200"/>
            <a:t>右移動</a:t>
          </a:r>
          <a:r>
            <a:rPr kumimoji="1" lang="en-US" altLang="ja-JP" sz="1000" kern="1200" dirty="0"/>
            <a:t> 4:</a:t>
          </a:r>
          <a:r>
            <a:rPr kumimoji="1" lang="ja-JP" altLang="en-US" sz="1000" kern="1200"/>
            <a:t>左移動</a:t>
          </a:r>
        </a:p>
      </dsp:txBody>
      <dsp:txXfrm rot="-5400000">
        <a:off x="548873" y="686782"/>
        <a:ext cx="4598720" cy="459907"/>
      </dsp:txXfrm>
    </dsp:sp>
    <dsp:sp modelId="{41036DF1-F7DC-5145-AAD1-5F074D5B9629}">
      <dsp:nvSpPr>
        <dsp:cNvPr id="0" name=""/>
        <dsp:cNvSpPr/>
      </dsp:nvSpPr>
      <dsp:spPr>
        <a:xfrm rot="5400000">
          <a:off x="-117615" y="1441210"/>
          <a:ext cx="784104" cy="54887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a:t>報酬</a:t>
          </a:r>
        </a:p>
      </dsp:txBody>
      <dsp:txXfrm rot="-5400000">
        <a:off x="1" y="1598030"/>
        <a:ext cx="548872" cy="235232"/>
      </dsp:txXfrm>
    </dsp:sp>
    <dsp:sp modelId="{8A0662FF-3BF5-FF44-9FA3-75CEB53C1948}">
      <dsp:nvSpPr>
        <dsp:cNvPr id="0" name=""/>
        <dsp:cNvSpPr/>
      </dsp:nvSpPr>
      <dsp:spPr>
        <a:xfrm rot="5400000">
          <a:off x="2605839" y="-733371"/>
          <a:ext cx="509667" cy="46236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kumimoji="1" lang="en-US" altLang="ja-JP" sz="1000" kern="1200" dirty="0"/>
            <a:t>Agent</a:t>
          </a:r>
          <a:r>
            <a:rPr kumimoji="1" lang="ja-JP" altLang="en-US" sz="1000" kern="1200"/>
            <a:t>が</a:t>
          </a:r>
          <a:r>
            <a:rPr kumimoji="1" lang="en-US" altLang="ja-JP" sz="1000" kern="1200" dirty="0"/>
            <a:t>Target</a:t>
          </a:r>
          <a:r>
            <a:rPr kumimoji="1" lang="ja-JP" altLang="en-US" sz="1000" kern="1200"/>
            <a:t>の位置に到着時に</a:t>
          </a:r>
          <a:r>
            <a:rPr kumimoji="1" lang="en-US" altLang="ja-JP" sz="1000" kern="1200" dirty="0"/>
            <a:t>+1.0(</a:t>
          </a:r>
          <a:r>
            <a:rPr kumimoji="1" lang="ja-JP" altLang="en-US" sz="1000" kern="1200"/>
            <a:t>エピソード完了</a:t>
          </a:r>
          <a:r>
            <a:rPr kumimoji="1" lang="en-US" altLang="ja-JP" sz="1000" kern="1200" dirty="0"/>
            <a:t>)</a:t>
          </a:r>
          <a:endParaRPr kumimoji="1" lang="ja-JP" altLang="en-US" sz="1000" kern="1200"/>
        </a:p>
      </dsp:txBody>
      <dsp:txXfrm rot="-5400000">
        <a:off x="548873" y="1348475"/>
        <a:ext cx="4598720" cy="459907"/>
      </dsp:txXfrm>
    </dsp:sp>
    <dsp:sp modelId="{0E90757D-DB56-D146-8AFD-4D601AFF0DD6}">
      <dsp:nvSpPr>
        <dsp:cNvPr id="0" name=""/>
        <dsp:cNvSpPr/>
      </dsp:nvSpPr>
      <dsp:spPr>
        <a:xfrm rot="5400000">
          <a:off x="-117615" y="2102902"/>
          <a:ext cx="784104" cy="54887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a:t>決定</a:t>
          </a:r>
        </a:p>
      </dsp:txBody>
      <dsp:txXfrm rot="-5400000">
        <a:off x="1" y="2259722"/>
        <a:ext cx="548872" cy="235232"/>
      </dsp:txXfrm>
    </dsp:sp>
    <dsp:sp modelId="{3F6F68E8-E23C-C442-B5C0-7974816BFEC4}">
      <dsp:nvSpPr>
        <dsp:cNvPr id="0" name=""/>
        <dsp:cNvSpPr/>
      </dsp:nvSpPr>
      <dsp:spPr>
        <a:xfrm rot="5400000">
          <a:off x="2605839" y="-71678"/>
          <a:ext cx="509667" cy="46236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kumimoji="1" lang="en-US" altLang="ja-JP" sz="1000" kern="1200" dirty="0"/>
            <a:t>10</a:t>
          </a:r>
          <a:r>
            <a:rPr kumimoji="1" lang="ja-JP" altLang="en-US" sz="1000" kern="1200"/>
            <a:t>ステップ毎</a:t>
          </a:r>
        </a:p>
      </dsp:txBody>
      <dsp:txXfrm rot="-5400000">
        <a:off x="548873" y="2010168"/>
        <a:ext cx="4598720" cy="459907"/>
      </dsp:txXfrm>
    </dsp:sp>
    <dsp:sp modelId="{539DE994-5796-F640-8311-369402BC0298}">
      <dsp:nvSpPr>
        <dsp:cNvPr id="0" name=""/>
        <dsp:cNvSpPr/>
      </dsp:nvSpPr>
      <dsp:spPr>
        <a:xfrm rot="5400000">
          <a:off x="-117615" y="2764595"/>
          <a:ext cx="784104" cy="54887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a:t>訓練</a:t>
          </a:r>
        </a:p>
      </dsp:txBody>
      <dsp:txXfrm rot="-5400000">
        <a:off x="1" y="2921415"/>
        <a:ext cx="548872" cy="235232"/>
      </dsp:txXfrm>
    </dsp:sp>
    <dsp:sp modelId="{3DD2BA7E-E4A5-FE49-A85F-616060B7A26F}">
      <dsp:nvSpPr>
        <dsp:cNvPr id="0" name=""/>
        <dsp:cNvSpPr/>
      </dsp:nvSpPr>
      <dsp:spPr>
        <a:xfrm rot="5400000">
          <a:off x="2605839" y="590013"/>
          <a:ext cx="509667" cy="46236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kumimoji="1" lang="en-US" altLang="ja-JP" sz="1000" kern="1200" dirty="0"/>
            <a:t>PPO</a:t>
          </a:r>
          <a:endParaRPr kumimoji="1" lang="ja-JP" altLang="en-US" sz="1000" kern="1200"/>
        </a:p>
      </dsp:txBody>
      <dsp:txXfrm rot="-5400000">
        <a:off x="548873" y="2671859"/>
        <a:ext cx="4598720" cy="4599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F70F1-90DE-E94B-AF9B-847F68700387}">
      <dsp:nvSpPr>
        <dsp:cNvPr id="0" name=""/>
        <dsp:cNvSpPr/>
      </dsp:nvSpPr>
      <dsp:spPr>
        <a:xfrm>
          <a:off x="0" y="382891"/>
          <a:ext cx="10625111" cy="28413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4627" tIns="458216" rIns="824627" bIns="156464" numCol="1" spcCol="1270" anchor="t" anchorCtr="0">
          <a:noAutofit/>
        </a:bodyPr>
        <a:lstStyle/>
        <a:p>
          <a:pPr marL="228600" lvl="1" indent="-228600" algn="l" defTabSz="977900">
            <a:lnSpc>
              <a:spcPct val="90000"/>
            </a:lnSpc>
            <a:spcBef>
              <a:spcPct val="0"/>
            </a:spcBef>
            <a:spcAft>
              <a:spcPct val="15000"/>
            </a:spcAft>
            <a:buNone/>
          </a:pPr>
          <a:r>
            <a:rPr lang="ja-JP" altLang="en-US" sz="2200" kern="1200"/>
            <a:t>・歩行モデルを学習した後、人物の属性を学習すれば、データに基づいたマーケティング施策を打ち出せるのではない</a:t>
          </a:r>
          <a:endParaRPr lang="en-US" sz="2200" kern="1200" dirty="0"/>
        </a:p>
        <a:p>
          <a:pPr marL="228600" lvl="1" indent="-228600" algn="l" defTabSz="977900">
            <a:lnSpc>
              <a:spcPct val="90000"/>
            </a:lnSpc>
            <a:spcBef>
              <a:spcPct val="0"/>
            </a:spcBef>
            <a:spcAft>
              <a:spcPct val="15000"/>
            </a:spcAft>
            <a:buNone/>
          </a:pPr>
          <a:r>
            <a:rPr lang="ja-JP" altLang="en-US" sz="2200" kern="1200"/>
            <a:t>・訓練ファイルのパラメーターの与え方、観察の方法、報酬の与え方のわずかな違いでも学習に影響するので、学習方法を比較検討する必要があると思う</a:t>
          </a:r>
          <a:endParaRPr lang="en-US" altLang="ja-JP" sz="2200" kern="1200" dirty="0"/>
        </a:p>
      </dsp:txBody>
      <dsp:txXfrm>
        <a:off x="0" y="382891"/>
        <a:ext cx="10625111" cy="2841300"/>
      </dsp:txXfrm>
    </dsp:sp>
    <dsp:sp modelId="{C5EA0920-3E2A-9A46-A0D6-6E0D2D95F14F}">
      <dsp:nvSpPr>
        <dsp:cNvPr id="0" name=""/>
        <dsp:cNvSpPr/>
      </dsp:nvSpPr>
      <dsp:spPr>
        <a:xfrm>
          <a:off x="531255" y="58171"/>
          <a:ext cx="7437577"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977900">
            <a:lnSpc>
              <a:spcPct val="90000"/>
            </a:lnSpc>
            <a:spcBef>
              <a:spcPct val="0"/>
            </a:spcBef>
            <a:spcAft>
              <a:spcPct val="35000"/>
            </a:spcAft>
            <a:buNone/>
          </a:pPr>
          <a:r>
            <a:rPr lang="ja-JP" altLang="en-US" sz="2200" b="1" kern="1200">
              <a:solidFill>
                <a:schemeClr val="tx1"/>
              </a:solidFill>
              <a:latin typeface="+mn-ea"/>
              <a:ea typeface="+mn-ea"/>
            </a:rPr>
            <a:t>考察</a:t>
          </a:r>
          <a:endParaRPr lang="en-US" sz="2200" b="1" kern="1200" dirty="0">
            <a:solidFill>
              <a:schemeClr val="tx1"/>
            </a:solidFill>
            <a:latin typeface="+mn-ea"/>
            <a:ea typeface="+mn-ea"/>
          </a:endParaRPr>
        </a:p>
      </dsp:txBody>
      <dsp:txXfrm>
        <a:off x="562958" y="89874"/>
        <a:ext cx="7374171" cy="586034"/>
      </dsp:txXfrm>
    </dsp:sp>
    <dsp:sp modelId="{E2AE1294-7810-D44A-A52C-1B779D6CCC2B}">
      <dsp:nvSpPr>
        <dsp:cNvPr id="0" name=""/>
        <dsp:cNvSpPr/>
      </dsp:nvSpPr>
      <dsp:spPr>
        <a:xfrm>
          <a:off x="0" y="3667712"/>
          <a:ext cx="10625111" cy="24255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4627" tIns="458216" rIns="824627" bIns="156464" numCol="1" spcCol="1270" anchor="t" anchorCtr="0">
          <a:noAutofit/>
        </a:bodyPr>
        <a:lstStyle/>
        <a:p>
          <a:pPr marL="228600" lvl="1" indent="-228600" algn="l" defTabSz="977900">
            <a:lnSpc>
              <a:spcPct val="90000"/>
            </a:lnSpc>
            <a:spcBef>
              <a:spcPct val="0"/>
            </a:spcBef>
            <a:spcAft>
              <a:spcPct val="15000"/>
            </a:spcAft>
            <a:buNone/>
          </a:pPr>
          <a:r>
            <a:rPr lang="ja-JP" altLang="en-US" sz="2200" kern="1200"/>
            <a:t>・</a:t>
          </a:r>
          <a:r>
            <a:rPr lang="en-US" altLang="ja-JP" sz="2200" kern="1200" dirty="0"/>
            <a:t>Unity</a:t>
          </a:r>
          <a:r>
            <a:rPr lang="ja-JP" altLang="en-US" sz="2200" kern="1200"/>
            <a:t>での作業に苦戦した場面が多々あったが、動画データ生成のための基礎的な部分を作成できて非常に良い体験だった</a:t>
          </a:r>
          <a:endParaRPr lang="en-US" sz="2200" kern="1200" dirty="0"/>
        </a:p>
        <a:p>
          <a:pPr marL="228600" lvl="1" indent="-228600" algn="l" defTabSz="977900">
            <a:lnSpc>
              <a:spcPct val="90000"/>
            </a:lnSpc>
            <a:spcBef>
              <a:spcPct val="0"/>
            </a:spcBef>
            <a:spcAft>
              <a:spcPct val="15000"/>
            </a:spcAft>
            <a:buNone/>
          </a:pPr>
          <a:r>
            <a:rPr lang="ja-JP" altLang="en-US" sz="2200" kern="1200"/>
            <a:t>・今回のインターンシップで、マーケティング施策に繋がるシステム作成に興味が湧いたので今後も取り組んでいきたいと思う</a:t>
          </a:r>
          <a:endParaRPr lang="en-US" sz="2200" kern="1200" dirty="0"/>
        </a:p>
      </dsp:txBody>
      <dsp:txXfrm>
        <a:off x="0" y="3667712"/>
        <a:ext cx="10625111" cy="2425500"/>
      </dsp:txXfrm>
    </dsp:sp>
    <dsp:sp modelId="{987C2EB5-08ED-154B-A3D8-2478E44324BE}">
      <dsp:nvSpPr>
        <dsp:cNvPr id="0" name=""/>
        <dsp:cNvSpPr/>
      </dsp:nvSpPr>
      <dsp:spPr>
        <a:xfrm>
          <a:off x="531255" y="3342991"/>
          <a:ext cx="7437577" cy="6494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977900">
            <a:lnSpc>
              <a:spcPct val="90000"/>
            </a:lnSpc>
            <a:spcBef>
              <a:spcPct val="0"/>
            </a:spcBef>
            <a:spcAft>
              <a:spcPct val="35000"/>
            </a:spcAft>
            <a:buNone/>
          </a:pPr>
          <a:r>
            <a:rPr lang="ja-JP" altLang="en-US" sz="2200" b="1" kern="1200">
              <a:solidFill>
                <a:schemeClr val="tx1"/>
              </a:solidFill>
              <a:latin typeface="+mn-ea"/>
              <a:ea typeface="+mn-ea"/>
            </a:rPr>
            <a:t>感想</a:t>
          </a:r>
          <a:endParaRPr lang="en-US" sz="2200" b="1" kern="1200" dirty="0">
            <a:solidFill>
              <a:schemeClr val="tx1"/>
            </a:solidFill>
            <a:latin typeface="+mn-ea"/>
            <a:ea typeface="+mn-ea"/>
          </a:endParaRPr>
        </a:p>
      </dsp:txBody>
      <dsp:txXfrm>
        <a:off x="562958" y="3374694"/>
        <a:ext cx="7374171"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4A0B-A214-3B4F-8DEA-023A8735D1F1}" type="datetimeFigureOut">
              <a:rPr kumimoji="1" lang="ja-JP" altLang="en-US" smtClean="0"/>
              <a:t>2021/3/10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B667E-38C2-D74A-8834-8B569BE2C7BC}" type="slidenum">
              <a:rPr kumimoji="1" lang="ja-JP" altLang="en-US" smtClean="0"/>
              <a:t>‹#›</a:t>
            </a:fld>
            <a:endParaRPr kumimoji="1" lang="ja-JP" altLang="en-US"/>
          </a:p>
        </p:txBody>
      </p:sp>
    </p:spTree>
    <p:extLst>
      <p:ext uri="{BB962C8B-B14F-4D97-AF65-F5344CB8AC3E}">
        <p14:creationId xmlns:p14="http://schemas.microsoft.com/office/powerpoint/2010/main" val="17958436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8606a2cc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8606a2cc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7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DFB667E-38C2-D74A-8834-8B569BE2C7BC}" type="slidenum">
              <a:rPr kumimoji="1" lang="ja-JP" altLang="en-US" smtClean="0"/>
              <a:t>5</a:t>
            </a:fld>
            <a:endParaRPr kumimoji="1" lang="ja-JP" altLang="en-US"/>
          </a:p>
        </p:txBody>
      </p:sp>
    </p:spTree>
    <p:extLst>
      <p:ext uri="{BB962C8B-B14F-4D97-AF65-F5344CB8AC3E}">
        <p14:creationId xmlns:p14="http://schemas.microsoft.com/office/powerpoint/2010/main" val="299211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1BB09-4DC3-914D-923B-887ADC8A583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4FAB5B1-371D-F544-A05C-F6E1FE6AEF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1343FF4-085F-EB47-BEA8-E2DC410CE056}"/>
              </a:ext>
            </a:extLst>
          </p:cNvPr>
          <p:cNvSpPr>
            <a:spLocks noGrp="1"/>
          </p:cNvSpPr>
          <p:nvPr>
            <p:ph type="dt" sz="half" idx="10"/>
          </p:nvPr>
        </p:nvSpPr>
        <p:spPr/>
        <p:txBody>
          <a:bodyPr/>
          <a:lstStyle/>
          <a:p>
            <a:fld id="{293DC256-64A4-8D48-ADBC-EB2254C1F03F}" type="datetime1">
              <a:rPr kumimoji="1" lang="ja-JP" altLang="en-US" smtClean="0"/>
              <a:t>2021/3/10</a:t>
            </a:fld>
            <a:endParaRPr kumimoji="1" lang="ja-JP" altLang="en-US"/>
          </a:p>
        </p:txBody>
      </p:sp>
      <p:sp>
        <p:nvSpPr>
          <p:cNvPr id="5" name="フッター プレースホルダー 4">
            <a:extLst>
              <a:ext uri="{FF2B5EF4-FFF2-40B4-BE49-F238E27FC236}">
                <a16:creationId xmlns:a16="http://schemas.microsoft.com/office/drawing/2014/main" id="{7E342884-C908-0944-9A37-BA7FA6E70B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D16AF2-7CA2-CA47-9796-8EA1035CB8EF}"/>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2984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F54D74-3D5C-E44D-89CC-94F46D78D27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87899CB-5FFC-A746-AEED-946C4252EA0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A0D6FD-45AE-3148-A4C9-C6EC587792C2}"/>
              </a:ext>
            </a:extLst>
          </p:cNvPr>
          <p:cNvSpPr>
            <a:spLocks noGrp="1"/>
          </p:cNvSpPr>
          <p:nvPr>
            <p:ph type="dt" sz="half" idx="10"/>
          </p:nvPr>
        </p:nvSpPr>
        <p:spPr/>
        <p:txBody>
          <a:bodyPr/>
          <a:lstStyle/>
          <a:p>
            <a:fld id="{4EEF61CD-4EA4-E542-AD4E-DF50A71A3AFF}" type="datetime1">
              <a:rPr kumimoji="1" lang="ja-JP" altLang="en-US" smtClean="0"/>
              <a:t>2021/3/10</a:t>
            </a:fld>
            <a:endParaRPr kumimoji="1" lang="ja-JP" altLang="en-US"/>
          </a:p>
        </p:txBody>
      </p:sp>
      <p:sp>
        <p:nvSpPr>
          <p:cNvPr id="5" name="フッター プレースホルダー 4">
            <a:extLst>
              <a:ext uri="{FF2B5EF4-FFF2-40B4-BE49-F238E27FC236}">
                <a16:creationId xmlns:a16="http://schemas.microsoft.com/office/drawing/2014/main" id="{80901D78-35C5-A44D-8778-E5D1E4EB6B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59388C-C947-3840-9DF3-801E6CCE1343}"/>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349497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5A5FCAC-358F-1243-9D33-4306D9AB7D5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8CCE15-2764-D643-A2B2-9CBE0CF4C68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360367-C591-B940-8C3C-74862B36B94A}"/>
              </a:ext>
            </a:extLst>
          </p:cNvPr>
          <p:cNvSpPr>
            <a:spLocks noGrp="1"/>
          </p:cNvSpPr>
          <p:nvPr>
            <p:ph type="dt" sz="half" idx="10"/>
          </p:nvPr>
        </p:nvSpPr>
        <p:spPr/>
        <p:txBody>
          <a:bodyPr/>
          <a:lstStyle/>
          <a:p>
            <a:fld id="{00B96A3F-A4C5-DA41-83FE-7235371761D8}" type="datetime1">
              <a:rPr kumimoji="1" lang="ja-JP" altLang="en-US" smtClean="0"/>
              <a:t>2021/3/10</a:t>
            </a:fld>
            <a:endParaRPr kumimoji="1" lang="ja-JP" altLang="en-US"/>
          </a:p>
        </p:txBody>
      </p:sp>
      <p:sp>
        <p:nvSpPr>
          <p:cNvPr id="5" name="フッター プレースホルダー 4">
            <a:extLst>
              <a:ext uri="{FF2B5EF4-FFF2-40B4-BE49-F238E27FC236}">
                <a16:creationId xmlns:a16="http://schemas.microsoft.com/office/drawing/2014/main" id="{86D4ECFF-69F9-5846-AC5E-F99E8C2D9C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945B91-87DC-B843-B9E1-2FDC532A5314}"/>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1674122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extLst>
      <p:ext uri="{BB962C8B-B14F-4D97-AF65-F5344CB8AC3E}">
        <p14:creationId xmlns:p14="http://schemas.microsoft.com/office/powerpoint/2010/main" val="570233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E5FFF-9719-6147-95B3-C1F69F21F37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ED86C43-0A8A-6749-9EF3-8F2D5C5444E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CA5F26-BEC8-9A41-8B33-886B4139A74D}"/>
              </a:ext>
            </a:extLst>
          </p:cNvPr>
          <p:cNvSpPr>
            <a:spLocks noGrp="1"/>
          </p:cNvSpPr>
          <p:nvPr>
            <p:ph type="dt" sz="half" idx="10"/>
          </p:nvPr>
        </p:nvSpPr>
        <p:spPr/>
        <p:txBody>
          <a:bodyPr/>
          <a:lstStyle/>
          <a:p>
            <a:fld id="{FF9B675B-08D7-9A4D-8A68-96CE1256477C}" type="datetime1">
              <a:rPr kumimoji="1" lang="ja-JP" altLang="en-US" smtClean="0"/>
              <a:t>2021/3/10</a:t>
            </a:fld>
            <a:endParaRPr kumimoji="1" lang="ja-JP" altLang="en-US"/>
          </a:p>
        </p:txBody>
      </p:sp>
      <p:sp>
        <p:nvSpPr>
          <p:cNvPr id="5" name="フッター プレースホルダー 4">
            <a:extLst>
              <a:ext uri="{FF2B5EF4-FFF2-40B4-BE49-F238E27FC236}">
                <a16:creationId xmlns:a16="http://schemas.microsoft.com/office/drawing/2014/main" id="{FD76FFCA-5530-7844-AF87-0E6A2D43D3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714395-5779-774F-86E8-8A7F63B2D961}"/>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364088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2CE169-CA39-3D44-B045-C8DC1140A41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D0D4F61-AA74-CF4A-98C6-B353F68AC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DC4E67F-D1A7-474D-BAC9-55AA852C223D}"/>
              </a:ext>
            </a:extLst>
          </p:cNvPr>
          <p:cNvSpPr>
            <a:spLocks noGrp="1"/>
          </p:cNvSpPr>
          <p:nvPr>
            <p:ph type="dt" sz="half" idx="10"/>
          </p:nvPr>
        </p:nvSpPr>
        <p:spPr/>
        <p:txBody>
          <a:bodyPr/>
          <a:lstStyle/>
          <a:p>
            <a:fld id="{94BFFA02-9740-F446-A282-F3C88A03B620}" type="datetime1">
              <a:rPr kumimoji="1" lang="ja-JP" altLang="en-US" smtClean="0"/>
              <a:t>2021/3/10</a:t>
            </a:fld>
            <a:endParaRPr kumimoji="1" lang="ja-JP" altLang="en-US"/>
          </a:p>
        </p:txBody>
      </p:sp>
      <p:sp>
        <p:nvSpPr>
          <p:cNvPr id="5" name="フッター プレースホルダー 4">
            <a:extLst>
              <a:ext uri="{FF2B5EF4-FFF2-40B4-BE49-F238E27FC236}">
                <a16:creationId xmlns:a16="http://schemas.microsoft.com/office/drawing/2014/main" id="{AD9ECD85-AEAF-7D4F-AB32-1C6606A87D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933CA3-89A2-AD42-8F71-567DCD18EC4C}"/>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105241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1A7979-5812-C747-A8B7-F420AB9EA7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3454E9A-6ADA-D84B-BFD9-317443C1BE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C99C173-11A2-5144-B187-A49F1F60D26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78CDD80-EBEC-2E4F-85B1-18BAE286019A}"/>
              </a:ext>
            </a:extLst>
          </p:cNvPr>
          <p:cNvSpPr>
            <a:spLocks noGrp="1"/>
          </p:cNvSpPr>
          <p:nvPr>
            <p:ph type="dt" sz="half" idx="10"/>
          </p:nvPr>
        </p:nvSpPr>
        <p:spPr/>
        <p:txBody>
          <a:bodyPr/>
          <a:lstStyle/>
          <a:p>
            <a:fld id="{A12501FF-4B37-934C-9FE0-CCEA542CF196}" type="datetime1">
              <a:rPr kumimoji="1" lang="ja-JP" altLang="en-US" smtClean="0"/>
              <a:t>2021/3/10</a:t>
            </a:fld>
            <a:endParaRPr kumimoji="1" lang="ja-JP" altLang="en-US"/>
          </a:p>
        </p:txBody>
      </p:sp>
      <p:sp>
        <p:nvSpPr>
          <p:cNvPr id="6" name="フッター プレースホルダー 5">
            <a:extLst>
              <a:ext uri="{FF2B5EF4-FFF2-40B4-BE49-F238E27FC236}">
                <a16:creationId xmlns:a16="http://schemas.microsoft.com/office/drawing/2014/main" id="{0C1AAABE-36BA-7B4E-83E2-2DEC383500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07D2AEF-D3B3-584E-8910-B7751389AADD}"/>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315569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0B7625-0563-C249-B5E0-5A064B85372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A1E276-FCBA-7B42-806B-E310A4153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0C94E82-0395-8A4D-8874-B0599DC3ED9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F0C67C8-8E75-A144-9A46-0ECAAD85E1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89454B7-2399-394A-9D98-589A83A0DF0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F58644A-36DE-1A41-87E8-A41597DF4B0A}"/>
              </a:ext>
            </a:extLst>
          </p:cNvPr>
          <p:cNvSpPr>
            <a:spLocks noGrp="1"/>
          </p:cNvSpPr>
          <p:nvPr>
            <p:ph type="dt" sz="half" idx="10"/>
          </p:nvPr>
        </p:nvSpPr>
        <p:spPr/>
        <p:txBody>
          <a:bodyPr/>
          <a:lstStyle/>
          <a:p>
            <a:fld id="{5FBBC132-79CC-A347-B8F3-6B0EC84A4491}" type="datetime1">
              <a:rPr kumimoji="1" lang="ja-JP" altLang="en-US" smtClean="0"/>
              <a:t>2021/3/10</a:t>
            </a:fld>
            <a:endParaRPr kumimoji="1" lang="ja-JP" altLang="en-US"/>
          </a:p>
        </p:txBody>
      </p:sp>
      <p:sp>
        <p:nvSpPr>
          <p:cNvPr id="8" name="フッター プレースホルダー 7">
            <a:extLst>
              <a:ext uri="{FF2B5EF4-FFF2-40B4-BE49-F238E27FC236}">
                <a16:creationId xmlns:a16="http://schemas.microsoft.com/office/drawing/2014/main" id="{534C32DB-4A53-FE4A-A7C3-2E09CC7BC63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C262D73-77F2-BA42-A78D-4EDD97EEA013}"/>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323611834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D1BC1E-A9D6-EE43-91D6-D19905C6736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114F4C0-EC68-814A-B3DF-8157D2E2274C}"/>
              </a:ext>
            </a:extLst>
          </p:cNvPr>
          <p:cNvSpPr>
            <a:spLocks noGrp="1"/>
          </p:cNvSpPr>
          <p:nvPr>
            <p:ph type="dt" sz="half" idx="10"/>
          </p:nvPr>
        </p:nvSpPr>
        <p:spPr/>
        <p:txBody>
          <a:bodyPr/>
          <a:lstStyle/>
          <a:p>
            <a:fld id="{2CE1AE60-D467-B943-9A95-BCFDD1E225B7}" type="datetime1">
              <a:rPr kumimoji="1" lang="ja-JP" altLang="en-US" smtClean="0"/>
              <a:t>2021/3/10</a:t>
            </a:fld>
            <a:endParaRPr kumimoji="1" lang="ja-JP" altLang="en-US"/>
          </a:p>
        </p:txBody>
      </p:sp>
      <p:sp>
        <p:nvSpPr>
          <p:cNvPr id="4" name="フッター プレースホルダー 3">
            <a:extLst>
              <a:ext uri="{FF2B5EF4-FFF2-40B4-BE49-F238E27FC236}">
                <a16:creationId xmlns:a16="http://schemas.microsoft.com/office/drawing/2014/main" id="{2F58F87C-D53B-9442-89AA-6A0D5F03CA1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976A880-F1AD-B54E-ADE7-800E0FFC10E7}"/>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394713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8183F4-AD7D-C643-8E10-5D8EE0FE5273}"/>
              </a:ext>
            </a:extLst>
          </p:cNvPr>
          <p:cNvSpPr>
            <a:spLocks noGrp="1"/>
          </p:cNvSpPr>
          <p:nvPr>
            <p:ph type="dt" sz="half" idx="10"/>
          </p:nvPr>
        </p:nvSpPr>
        <p:spPr/>
        <p:txBody>
          <a:bodyPr/>
          <a:lstStyle/>
          <a:p>
            <a:fld id="{3B73BEE5-EE03-8146-A9FD-ECA148B57CFE}" type="datetime1">
              <a:rPr kumimoji="1" lang="ja-JP" altLang="en-US" smtClean="0"/>
              <a:t>2021/3/10</a:t>
            </a:fld>
            <a:endParaRPr kumimoji="1" lang="ja-JP" altLang="en-US"/>
          </a:p>
        </p:txBody>
      </p:sp>
      <p:sp>
        <p:nvSpPr>
          <p:cNvPr id="3" name="フッター プレースホルダー 2">
            <a:extLst>
              <a:ext uri="{FF2B5EF4-FFF2-40B4-BE49-F238E27FC236}">
                <a16:creationId xmlns:a16="http://schemas.microsoft.com/office/drawing/2014/main" id="{C43C5654-73FD-2D48-97A6-D0E3064D247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28EB4B-90DF-334C-AFFC-D1A7461DE16E}"/>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322756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A4882-F48B-1743-90DA-E79BC2D563E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6C3279-2D68-E548-823C-CA0518DCD9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F196128-F688-B249-AEF9-0BDAD5A63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6722BF4-14B0-0D42-A757-33FC19313C8B}"/>
              </a:ext>
            </a:extLst>
          </p:cNvPr>
          <p:cNvSpPr>
            <a:spLocks noGrp="1"/>
          </p:cNvSpPr>
          <p:nvPr>
            <p:ph type="dt" sz="half" idx="10"/>
          </p:nvPr>
        </p:nvSpPr>
        <p:spPr/>
        <p:txBody>
          <a:bodyPr/>
          <a:lstStyle/>
          <a:p>
            <a:fld id="{13A4C3DD-B27E-1043-AF11-F73C5CD12084}" type="datetime1">
              <a:rPr kumimoji="1" lang="ja-JP" altLang="en-US" smtClean="0"/>
              <a:t>2021/3/10</a:t>
            </a:fld>
            <a:endParaRPr kumimoji="1" lang="ja-JP" altLang="en-US"/>
          </a:p>
        </p:txBody>
      </p:sp>
      <p:sp>
        <p:nvSpPr>
          <p:cNvPr id="6" name="フッター プレースホルダー 5">
            <a:extLst>
              <a:ext uri="{FF2B5EF4-FFF2-40B4-BE49-F238E27FC236}">
                <a16:creationId xmlns:a16="http://schemas.microsoft.com/office/drawing/2014/main" id="{C36E6D9C-2F3E-2848-BE4B-130BB2E953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4860C19-464A-1C44-9639-941AE040B9FF}"/>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36799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A3422-6859-914E-8C94-A7A3A0F75A7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C64695B-D0D7-C249-8DE7-72589E1F26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0C3D4A0-89B9-EF48-B5CD-EF5582285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BC69A1E-837C-CD4E-9089-3B0D43F2E4DF}"/>
              </a:ext>
            </a:extLst>
          </p:cNvPr>
          <p:cNvSpPr>
            <a:spLocks noGrp="1"/>
          </p:cNvSpPr>
          <p:nvPr>
            <p:ph type="dt" sz="half" idx="10"/>
          </p:nvPr>
        </p:nvSpPr>
        <p:spPr/>
        <p:txBody>
          <a:bodyPr/>
          <a:lstStyle/>
          <a:p>
            <a:fld id="{5FBBC132-79CC-A347-B8F3-6B0EC84A4491}" type="datetime1">
              <a:rPr kumimoji="1" lang="ja-JP" altLang="en-US" smtClean="0"/>
              <a:t>2021/3/10</a:t>
            </a:fld>
            <a:endParaRPr kumimoji="1" lang="ja-JP" altLang="en-US"/>
          </a:p>
        </p:txBody>
      </p:sp>
      <p:sp>
        <p:nvSpPr>
          <p:cNvPr id="6" name="フッター プレースホルダー 5">
            <a:extLst>
              <a:ext uri="{FF2B5EF4-FFF2-40B4-BE49-F238E27FC236}">
                <a16:creationId xmlns:a16="http://schemas.microsoft.com/office/drawing/2014/main" id="{AD1F9A55-D03D-FD40-86FC-EA6E0B8609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93A0A48-7522-4141-868C-89D4E84AE452}"/>
              </a:ext>
            </a:extLst>
          </p:cNvPr>
          <p:cNvSpPr>
            <a:spLocks noGrp="1"/>
          </p:cNvSpPr>
          <p:nvPr>
            <p:ph type="sldNum" sz="quarter" idx="12"/>
          </p:nvPr>
        </p:nvSpPr>
        <p:spPr/>
        <p:txBody>
          <a:body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1893548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DA00701-1D32-5244-8D42-C5953DD86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E2BD40-B1A6-F944-BCF0-43BB642E69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724040-B54D-E64D-8A93-6931753F6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BC132-79CC-A347-B8F3-6B0EC84A4491}" type="datetime1">
              <a:rPr kumimoji="1" lang="ja-JP" altLang="en-US" smtClean="0"/>
              <a:t>2021/3/10</a:t>
            </a:fld>
            <a:endParaRPr kumimoji="1" lang="ja-JP" altLang="en-US"/>
          </a:p>
        </p:txBody>
      </p:sp>
      <p:sp>
        <p:nvSpPr>
          <p:cNvPr id="5" name="フッター プレースホルダー 4">
            <a:extLst>
              <a:ext uri="{FF2B5EF4-FFF2-40B4-BE49-F238E27FC236}">
                <a16:creationId xmlns:a16="http://schemas.microsoft.com/office/drawing/2014/main" id="{7BF7C7A0-A200-3A41-9650-3821EB7A7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DC5A97B-C4A4-A94B-8A21-FB6EA4F62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D2A48-C1EA-4E4C-910A-DDAB256E997D}" type="slidenum">
              <a:rPr kumimoji="1" lang="ja-JP" altLang="en-US" smtClean="0"/>
              <a:t>‹#›</a:t>
            </a:fld>
            <a:endParaRPr kumimoji="1" lang="ja-JP" altLang="en-US"/>
          </a:p>
        </p:txBody>
      </p:sp>
    </p:spTree>
    <p:extLst>
      <p:ext uri="{BB962C8B-B14F-4D97-AF65-F5344CB8AC3E}">
        <p14:creationId xmlns:p14="http://schemas.microsoft.com/office/powerpoint/2010/main" val="134745924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diagramData" Target="../diagrams/data4.xml"/><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notesSlide" Target="../notesSlides/notesSlide2.xml"/><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png"/><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descr="歩道を歩く人々&#10;&#10;自動的に生成された説明">
            <a:extLst>
              <a:ext uri="{FF2B5EF4-FFF2-40B4-BE49-F238E27FC236}">
                <a16:creationId xmlns:a16="http://schemas.microsoft.com/office/drawing/2014/main" id="{C2A3C00B-33BA-604F-AE52-B269BDC78B34}"/>
              </a:ext>
            </a:extLst>
          </p:cNvPr>
          <p:cNvPicPr>
            <a:picLocks noChangeAspect="1"/>
          </p:cNvPicPr>
          <p:nvPr/>
        </p:nvPicPr>
        <p:blipFill rotWithShape="1">
          <a:blip r:embed="rId2"/>
          <a:srcRect t="15730"/>
          <a:stretch/>
        </p:blipFill>
        <p:spPr>
          <a:xfrm>
            <a:off x="0" y="10"/>
            <a:ext cx="12192000" cy="6857990"/>
          </a:xfrm>
          <a:prstGeom prst="rect">
            <a:avLst/>
          </a:prstGeom>
        </p:spPr>
      </p:pic>
      <p:sp>
        <p:nvSpPr>
          <p:cNvPr id="1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タイトル 1">
            <a:extLst>
              <a:ext uri="{FF2B5EF4-FFF2-40B4-BE49-F238E27FC236}">
                <a16:creationId xmlns:a16="http://schemas.microsoft.com/office/drawing/2014/main" id="{5DFB4CFF-8360-6A46-9244-9E34DB1BBCB4}"/>
              </a:ext>
            </a:extLst>
          </p:cNvPr>
          <p:cNvSpPr>
            <a:spLocks noGrp="1"/>
          </p:cNvSpPr>
          <p:nvPr>
            <p:ph type="ctrTitle"/>
          </p:nvPr>
        </p:nvSpPr>
        <p:spPr>
          <a:xfrm>
            <a:off x="8022021" y="3231931"/>
            <a:ext cx="3852041" cy="1834056"/>
          </a:xfrm>
        </p:spPr>
        <p:txBody>
          <a:bodyPr vert="horz" lIns="91440" tIns="45720" rIns="91440" bIns="45720" rtlCol="0">
            <a:normAutofit/>
          </a:bodyPr>
          <a:lstStyle/>
          <a:p>
            <a:r>
              <a:rPr lang="en-US" altLang="ja-JP" sz="4000"/>
              <a:t>AI</a:t>
            </a:r>
            <a:r>
              <a:rPr lang="ja-JP" altLang="en-US" sz="4000"/>
              <a:t>学習のための動画データ生成</a:t>
            </a:r>
            <a:endParaRPr kumimoji="1" lang="en-US" altLang="ja-JP" sz="4000"/>
          </a:p>
        </p:txBody>
      </p:sp>
      <p:sp>
        <p:nvSpPr>
          <p:cNvPr id="3" name="字幕 2">
            <a:extLst>
              <a:ext uri="{FF2B5EF4-FFF2-40B4-BE49-F238E27FC236}">
                <a16:creationId xmlns:a16="http://schemas.microsoft.com/office/drawing/2014/main" id="{C9C0D6C3-7AB8-6243-9D35-90ECB47F7480}"/>
              </a:ext>
            </a:extLst>
          </p:cNvPr>
          <p:cNvSpPr>
            <a:spLocks noGrp="1"/>
          </p:cNvSpPr>
          <p:nvPr>
            <p:ph type="subTitle" idx="1"/>
          </p:nvPr>
        </p:nvSpPr>
        <p:spPr>
          <a:xfrm>
            <a:off x="7782910" y="5242675"/>
            <a:ext cx="4330262" cy="683284"/>
          </a:xfrm>
        </p:spPr>
        <p:txBody>
          <a:bodyPr vert="horz" lIns="91440" tIns="45720" rIns="91440" bIns="45720" rtlCol="0">
            <a:noAutofit/>
          </a:bodyPr>
          <a:lstStyle/>
          <a:p>
            <a:r>
              <a:rPr lang="ja-JP" altLang="en-US" sz="1800"/>
              <a:t>武蔵野大学</a:t>
            </a:r>
            <a:r>
              <a:rPr lang="en-US" altLang="ja-JP" sz="1800" dirty="0"/>
              <a:t> </a:t>
            </a:r>
            <a:r>
              <a:rPr lang="ja-JP" altLang="en-US" sz="1800"/>
              <a:t>データサイエンス学部</a:t>
            </a:r>
            <a:r>
              <a:rPr lang="en-US" altLang="ja-JP" sz="1800" dirty="0"/>
              <a:t> </a:t>
            </a:r>
          </a:p>
          <a:p>
            <a:r>
              <a:rPr lang="ja-JP" altLang="en-US" sz="1800"/>
              <a:t>佐藤穂花</a:t>
            </a:r>
            <a:endParaRPr kumimoji="1" lang="en-US" altLang="ja-JP" sz="1800" dirty="0"/>
          </a:p>
          <a:p>
            <a:r>
              <a:rPr lang="en-US" altLang="ja-JP" sz="1800" dirty="0"/>
              <a:t>s1922014@stu.musashino-u.ac.jp</a:t>
            </a:r>
            <a:endParaRPr kumimoji="1" lang="en-US" altLang="ja-JP" sz="1800" dirty="0"/>
          </a:p>
        </p:txBody>
      </p:sp>
      <p:cxnSp>
        <p:nvCxnSpPr>
          <p:cNvPr id="19"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46B0D24-D6F3-0B47-8321-FAD6568318F6}"/>
              </a:ext>
            </a:extLst>
          </p:cNvPr>
          <p:cNvSpPr txBox="1"/>
          <p:nvPr/>
        </p:nvSpPr>
        <p:spPr>
          <a:xfrm>
            <a:off x="785813" y="657225"/>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25890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69FB1C4-2484-854E-A3DA-297EAE41CB0D}"/>
              </a:ext>
            </a:extLst>
          </p:cNvPr>
          <p:cNvSpPr>
            <a:spLocks noGrp="1"/>
          </p:cNvSpPr>
          <p:nvPr>
            <p:ph type="sldNum" sz="quarter" idx="12"/>
          </p:nvPr>
        </p:nvSpPr>
        <p:spPr/>
        <p:txBody>
          <a:bodyPr/>
          <a:lstStyle/>
          <a:p>
            <a:fld id="{6E3D2A48-C1EA-4E4C-910A-DDAB256E997D}" type="slidenum">
              <a:rPr kumimoji="1" lang="ja-JP" altLang="en-US" smtClean="0"/>
              <a:t>2</a:t>
            </a:fld>
            <a:endParaRPr kumimoji="1" lang="ja-JP" altLang="en-US"/>
          </a:p>
        </p:txBody>
      </p:sp>
      <p:graphicFrame>
        <p:nvGraphicFramePr>
          <p:cNvPr id="6" name="Diagram 5">
            <a:extLst>
              <a:ext uri="{FF2B5EF4-FFF2-40B4-BE49-F238E27FC236}">
                <a16:creationId xmlns:a16="http://schemas.microsoft.com/office/drawing/2014/main" id="{A76ABA3E-C555-8243-88CD-1482C2AB9C7C}"/>
              </a:ext>
            </a:extLst>
          </p:cNvPr>
          <p:cNvGraphicFramePr/>
          <p:nvPr>
            <p:extLst>
              <p:ext uri="{D42A27DB-BD31-4B8C-83A1-F6EECF244321}">
                <p14:modId xmlns:p14="http://schemas.microsoft.com/office/powerpoint/2010/main" val="3278315817"/>
              </p:ext>
            </p:extLst>
          </p:nvPr>
        </p:nvGraphicFramePr>
        <p:xfrm>
          <a:off x="859018" y="506313"/>
          <a:ext cx="9918909" cy="5845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52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F7DAFD1-8620-B64C-9398-339C548A53F2}"/>
              </a:ext>
            </a:extLst>
          </p:cNvPr>
          <p:cNvSpPr>
            <a:spLocks noGrp="1"/>
          </p:cNvSpPr>
          <p:nvPr>
            <p:ph type="sldNum" idx="12"/>
          </p:nvPr>
        </p:nvSpPr>
        <p:spPr/>
        <p:txBody>
          <a:bodyPr/>
          <a:lstStyle/>
          <a:p>
            <a:fld id="{00000000-1234-1234-1234-123412341234}" type="slidenum">
              <a:rPr lang="en-US" altLang="ja" smtClean="0"/>
              <a:pPr/>
              <a:t>3</a:t>
            </a:fld>
            <a:endParaRPr lang="ja" altLang="en-US"/>
          </a:p>
        </p:txBody>
      </p:sp>
      <p:graphicFrame>
        <p:nvGraphicFramePr>
          <p:cNvPr id="5" name="Diagram 4">
            <a:extLst>
              <a:ext uri="{FF2B5EF4-FFF2-40B4-BE49-F238E27FC236}">
                <a16:creationId xmlns:a16="http://schemas.microsoft.com/office/drawing/2014/main" id="{4C5B1E9F-53DE-6849-8DB5-F41483311C1E}"/>
              </a:ext>
            </a:extLst>
          </p:cNvPr>
          <p:cNvGraphicFramePr/>
          <p:nvPr>
            <p:extLst>
              <p:ext uri="{D42A27DB-BD31-4B8C-83A1-F6EECF244321}">
                <p14:modId xmlns:p14="http://schemas.microsoft.com/office/powerpoint/2010/main" val="1367851467"/>
              </p:ext>
            </p:extLst>
          </p:nvPr>
        </p:nvGraphicFramePr>
        <p:xfrm>
          <a:off x="1366603" y="3165448"/>
          <a:ext cx="9458793" cy="382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D53AEAE7-808A-5F4A-AC80-5AF6C4056DEE}"/>
              </a:ext>
            </a:extLst>
          </p:cNvPr>
          <p:cNvSpPr txBox="1"/>
          <p:nvPr/>
        </p:nvSpPr>
        <p:spPr>
          <a:xfrm>
            <a:off x="644577" y="209862"/>
            <a:ext cx="2653259" cy="769441"/>
          </a:xfrm>
          <a:prstGeom prst="rect">
            <a:avLst/>
          </a:prstGeom>
          <a:noFill/>
        </p:spPr>
        <p:txBody>
          <a:bodyPr wrap="square" rtlCol="0">
            <a:spAutoFit/>
          </a:bodyPr>
          <a:lstStyle/>
          <a:p>
            <a:r>
              <a:rPr lang="en-JP" sz="4400" dirty="0"/>
              <a:t>応用例</a:t>
            </a:r>
          </a:p>
        </p:txBody>
      </p:sp>
      <p:sp>
        <p:nvSpPr>
          <p:cNvPr id="15" name="TextBox 14">
            <a:extLst>
              <a:ext uri="{FF2B5EF4-FFF2-40B4-BE49-F238E27FC236}">
                <a16:creationId xmlns:a16="http://schemas.microsoft.com/office/drawing/2014/main" id="{2B5C00E8-EF1E-374C-8233-6C770030F1ED}"/>
              </a:ext>
            </a:extLst>
          </p:cNvPr>
          <p:cNvSpPr txBox="1"/>
          <p:nvPr/>
        </p:nvSpPr>
        <p:spPr>
          <a:xfrm>
            <a:off x="1584960" y="1141817"/>
            <a:ext cx="9901646" cy="2023631"/>
          </a:xfrm>
          <a:prstGeom prst="rect">
            <a:avLst/>
          </a:prstGeom>
          <a:noFill/>
        </p:spPr>
        <p:txBody>
          <a:bodyPr wrap="square" rtlCol="0">
            <a:spAutoFit/>
          </a:bodyPr>
          <a:lstStyle/>
          <a:p>
            <a:r>
              <a:rPr lang="ja-JP" altLang="en-US"/>
              <a:t>・</a:t>
            </a:r>
            <a:r>
              <a:rPr lang="ja-JP" altLang="en-US">
                <a:solidFill>
                  <a:schemeClr val="dk1"/>
                </a:solidFill>
              </a:rPr>
              <a:t>通行人と入店者の割合や入店する人の特徴を把握できる</a:t>
            </a:r>
          </a:p>
          <a:p>
            <a:pPr>
              <a:spcBef>
                <a:spcPts val="2133"/>
              </a:spcBef>
            </a:pPr>
            <a:r>
              <a:rPr lang="ja-JP" altLang="en-US">
                <a:solidFill>
                  <a:schemeClr val="dk1"/>
                </a:solidFill>
              </a:rPr>
              <a:t>・分析結果で店舗利用者の特徴を把握できる</a:t>
            </a:r>
            <a:br>
              <a:rPr lang="ja-JP" altLang="en-US">
                <a:solidFill>
                  <a:schemeClr val="dk1"/>
                </a:solidFill>
              </a:rPr>
            </a:br>
            <a:endParaRPr lang="ja-JP" altLang="en-US">
              <a:solidFill>
                <a:schemeClr val="dk1"/>
              </a:solidFill>
            </a:endParaRPr>
          </a:p>
          <a:p>
            <a:r>
              <a:rPr lang="ja-JP" altLang="en-US">
                <a:solidFill>
                  <a:schemeClr val="dk1"/>
                </a:solidFill>
              </a:rPr>
              <a:t>・</a:t>
            </a:r>
            <a:r>
              <a:rPr lang="ja-JP" altLang="en-US">
                <a:solidFill>
                  <a:srgbClr val="000000"/>
                </a:solidFill>
              </a:rPr>
              <a:t>買い物袋を持っている人物を把握できれば、</a:t>
            </a:r>
            <a:r>
              <a:rPr lang="ja-JP" altLang="en-US">
                <a:solidFill>
                  <a:schemeClr val="dk1"/>
                </a:solidFill>
              </a:rPr>
              <a:t>購入した人数や割合や特徴を把握できる</a:t>
            </a:r>
          </a:p>
          <a:p>
            <a:endParaRPr lang="ja-JP" altLang="en-US">
              <a:solidFill>
                <a:schemeClr val="dk1"/>
              </a:solidFill>
            </a:endParaRPr>
          </a:p>
          <a:p>
            <a:endParaRPr lang="en-JP" dirty="0"/>
          </a:p>
        </p:txBody>
      </p:sp>
    </p:spTree>
    <p:extLst>
      <p:ext uri="{BB962C8B-B14F-4D97-AF65-F5344CB8AC3E}">
        <p14:creationId xmlns:p14="http://schemas.microsoft.com/office/powerpoint/2010/main" val="156859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48A9AE77-3ACD-E546-8F76-FEA6E263BFE3}"/>
              </a:ext>
            </a:extLst>
          </p:cNvPr>
          <p:cNvSpPr>
            <a:spLocks noGrp="1"/>
          </p:cNvSpPr>
          <p:nvPr>
            <p:ph type="title"/>
          </p:nvPr>
        </p:nvSpPr>
        <p:spPr>
          <a:xfrm>
            <a:off x="703289" y="365125"/>
            <a:ext cx="10515600" cy="1325563"/>
          </a:xfrm>
        </p:spPr>
        <p:txBody>
          <a:bodyPr vert="horz" lIns="91440" tIns="45720" rIns="91440" bIns="45720" rtlCol="0" anchor="ctr">
            <a:normAutofit/>
          </a:bodyPr>
          <a:lstStyle/>
          <a:p>
            <a:pPr>
              <a:spcBef>
                <a:spcPct val="0"/>
              </a:spcBef>
            </a:pPr>
            <a:r>
              <a:rPr kumimoji="1" lang="ja-JP" altLang="en-US"/>
              <a:t>課題と手法</a:t>
            </a:r>
          </a:p>
        </p:txBody>
      </p:sp>
      <p:sp>
        <p:nvSpPr>
          <p:cNvPr id="4" name="スライド番号プレースホルダー 3">
            <a:extLst>
              <a:ext uri="{FF2B5EF4-FFF2-40B4-BE49-F238E27FC236}">
                <a16:creationId xmlns:a16="http://schemas.microsoft.com/office/drawing/2014/main" id="{09D67AAF-28D0-8C46-964E-13A7BF1BB3E1}"/>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defRPr/>
            </a:pPr>
            <a:fld id="{00000000-1234-1234-1234-123412341234}" type="slidenum">
              <a:rPr kumimoji="0" lang="en-US" altLang="ja">
                <a:solidFill>
                  <a:schemeClr val="tx1">
                    <a:lumMod val="50000"/>
                    <a:lumOff val="50000"/>
                  </a:schemeClr>
                </a:solidFill>
                <a:latin typeface="Calibri" panose="020F0502020204030204"/>
              </a:rPr>
              <a:pPr>
                <a:spcAft>
                  <a:spcPts val="600"/>
                </a:spcAft>
                <a:defRPr/>
              </a:pPr>
              <a:t>4</a:t>
            </a:fld>
            <a:endParaRPr kumimoji="0" lang="en-US" altLang="ja">
              <a:solidFill>
                <a:schemeClr val="tx1">
                  <a:lumMod val="50000"/>
                  <a:lumOff val="50000"/>
                </a:schemeClr>
              </a:solidFill>
              <a:latin typeface="Calibri" panose="020F0502020204030204"/>
            </a:endParaRPr>
          </a:p>
        </p:txBody>
      </p:sp>
      <p:graphicFrame>
        <p:nvGraphicFramePr>
          <p:cNvPr id="6" name="Diagram 5">
            <a:extLst>
              <a:ext uri="{FF2B5EF4-FFF2-40B4-BE49-F238E27FC236}">
                <a16:creationId xmlns:a16="http://schemas.microsoft.com/office/drawing/2014/main" id="{7517CC31-5BC7-0245-9491-E4E5A26735B4}"/>
              </a:ext>
            </a:extLst>
          </p:cNvPr>
          <p:cNvGraphicFramePr/>
          <p:nvPr>
            <p:extLst>
              <p:ext uri="{D42A27DB-BD31-4B8C-83A1-F6EECF244321}">
                <p14:modId xmlns:p14="http://schemas.microsoft.com/office/powerpoint/2010/main" val="3352102266"/>
              </p:ext>
            </p:extLst>
          </p:nvPr>
        </p:nvGraphicFramePr>
        <p:xfrm>
          <a:off x="1184223" y="1413097"/>
          <a:ext cx="9823554" cy="522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119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C4A9C-9775-CF41-A0AD-81ED7A89D691}"/>
              </a:ext>
            </a:extLst>
          </p:cNvPr>
          <p:cNvSpPr>
            <a:spLocks noGrp="1"/>
          </p:cNvSpPr>
          <p:nvPr>
            <p:ph type="title"/>
          </p:nvPr>
        </p:nvSpPr>
        <p:spPr>
          <a:xfrm>
            <a:off x="395288" y="517943"/>
            <a:ext cx="11796712" cy="1325563"/>
          </a:xfrm>
        </p:spPr>
        <p:txBody>
          <a:bodyPr>
            <a:noAutofit/>
          </a:bodyPr>
          <a:lstStyle/>
          <a:p>
            <a:r>
              <a:rPr lang="ja-JP" altLang="en-US" sz="3600"/>
              <a:t>プログラムベースを用いた歩行モデル作成</a:t>
            </a:r>
            <a:br>
              <a:rPr lang="en-US" altLang="ja-JP" sz="3600" dirty="0"/>
            </a:br>
            <a:br>
              <a:rPr kumimoji="1" lang="en-US" altLang="ja-JP" sz="3600" dirty="0"/>
            </a:br>
            <a:endParaRPr kumimoji="1" lang="ja-JP" altLang="en-US" sz="3600"/>
          </a:p>
        </p:txBody>
      </p:sp>
      <p:sp>
        <p:nvSpPr>
          <p:cNvPr id="5" name="スライド番号プレースホルダー 4">
            <a:extLst>
              <a:ext uri="{FF2B5EF4-FFF2-40B4-BE49-F238E27FC236}">
                <a16:creationId xmlns:a16="http://schemas.microsoft.com/office/drawing/2014/main" id="{07A5D4F1-0DEA-874C-9426-C3F11A0B3B2F}"/>
              </a:ext>
            </a:extLst>
          </p:cNvPr>
          <p:cNvSpPr>
            <a:spLocks noGrp="1"/>
          </p:cNvSpPr>
          <p:nvPr>
            <p:ph type="sldNum" sz="quarter" idx="12"/>
          </p:nvPr>
        </p:nvSpPr>
        <p:spPr/>
        <p:txBody>
          <a:bodyPr/>
          <a:lstStyle/>
          <a:p>
            <a:fld id="{6E3D2A48-C1EA-4E4C-910A-DDAB256E997D}" type="slidenum">
              <a:rPr kumimoji="1" lang="ja-JP" altLang="en-US" smtClean="0"/>
              <a:t>5</a:t>
            </a:fld>
            <a:endParaRPr kumimoji="1" lang="ja-JP" altLang="en-US"/>
          </a:p>
        </p:txBody>
      </p:sp>
      <p:sp>
        <p:nvSpPr>
          <p:cNvPr id="9" name="テキスト ボックス 8">
            <a:extLst>
              <a:ext uri="{FF2B5EF4-FFF2-40B4-BE49-F238E27FC236}">
                <a16:creationId xmlns:a16="http://schemas.microsoft.com/office/drawing/2014/main" id="{E70EF7D6-E5CE-B54E-8D21-A6E0AE7C11B2}"/>
              </a:ext>
            </a:extLst>
          </p:cNvPr>
          <p:cNvSpPr txBox="1"/>
          <p:nvPr/>
        </p:nvSpPr>
        <p:spPr>
          <a:xfrm>
            <a:off x="395288" y="1052566"/>
            <a:ext cx="11671502" cy="1200329"/>
          </a:xfrm>
          <a:prstGeom prst="rect">
            <a:avLst/>
          </a:prstGeom>
          <a:noFill/>
        </p:spPr>
        <p:txBody>
          <a:bodyPr wrap="square" rtlCol="0">
            <a:spAutoFit/>
          </a:bodyPr>
          <a:lstStyle/>
          <a:p>
            <a:pPr fontAlgn="base"/>
            <a:r>
              <a:rPr lang="ja-JP" altLang="en-US" sz="2000"/>
              <a:t>・人物の動作を、予めプログラムとして記述する</a:t>
            </a:r>
            <a:endParaRPr lang="en-US" altLang="ja-JP" sz="2000" dirty="0"/>
          </a:p>
          <a:p>
            <a:pPr fontAlgn="base"/>
            <a:r>
              <a:rPr lang="ja-JP" altLang="en-US" sz="2000"/>
              <a:t>・汎用性がなく、学習データを作るためには手動で人物を操作する必要がある。</a:t>
            </a:r>
            <a:endParaRPr lang="en-US" altLang="ja-JP" sz="2000" dirty="0"/>
          </a:p>
          <a:p>
            <a:pPr fontAlgn="base"/>
            <a:r>
              <a:rPr lang="ja-JP" altLang="en-US" sz="2000"/>
              <a:t>・以上の理由から、試案書のみの作成した。今回は歩行モデル自体を学習をさせる方法</a:t>
            </a:r>
            <a:r>
              <a:rPr lang="en-US" altLang="ja-JP" sz="2000" dirty="0"/>
              <a:t>(</a:t>
            </a:r>
            <a:r>
              <a:rPr lang="ja-JP" altLang="en-US" sz="2000"/>
              <a:t>手法</a:t>
            </a:r>
            <a:r>
              <a:rPr lang="en-US" altLang="ja-JP" sz="2000" dirty="0"/>
              <a:t>2)</a:t>
            </a:r>
            <a:r>
              <a:rPr lang="ja-JP" altLang="en-US" sz="2000"/>
              <a:t>を選択した。</a:t>
            </a:r>
            <a:endParaRPr lang="en-US" altLang="ja-JP" sz="2000" dirty="0"/>
          </a:p>
          <a:p>
            <a:endParaRPr kumimoji="1" lang="ja-JP" altLang="en-US" sz="2000"/>
          </a:p>
        </p:txBody>
      </p:sp>
      <p:sp>
        <p:nvSpPr>
          <p:cNvPr id="10" name="テキスト ボックス 9">
            <a:extLst>
              <a:ext uri="{FF2B5EF4-FFF2-40B4-BE49-F238E27FC236}">
                <a16:creationId xmlns:a16="http://schemas.microsoft.com/office/drawing/2014/main" id="{EDBEAF58-31D0-8046-A048-7D197EDB9D07}"/>
              </a:ext>
            </a:extLst>
          </p:cNvPr>
          <p:cNvSpPr txBox="1"/>
          <p:nvPr/>
        </p:nvSpPr>
        <p:spPr>
          <a:xfrm>
            <a:off x="9370876" y="5730340"/>
            <a:ext cx="1643062" cy="246221"/>
          </a:xfrm>
          <a:prstGeom prst="rect">
            <a:avLst/>
          </a:prstGeom>
          <a:noFill/>
        </p:spPr>
        <p:txBody>
          <a:bodyPr wrap="square" rtlCol="0">
            <a:spAutoFit/>
          </a:bodyPr>
          <a:lstStyle/>
          <a:p>
            <a:r>
              <a:rPr kumimoji="1" lang="ja-JP" altLang="en-US" sz="1000"/>
              <a:t>資料１</a:t>
            </a:r>
          </a:p>
        </p:txBody>
      </p:sp>
      <p:sp>
        <p:nvSpPr>
          <p:cNvPr id="4" name="テキスト ボックス 3">
            <a:extLst>
              <a:ext uri="{FF2B5EF4-FFF2-40B4-BE49-F238E27FC236}">
                <a16:creationId xmlns:a16="http://schemas.microsoft.com/office/drawing/2014/main" id="{D1698476-3146-C348-BE4C-7E8E96365A3C}"/>
              </a:ext>
            </a:extLst>
          </p:cNvPr>
          <p:cNvSpPr txBox="1"/>
          <p:nvPr/>
        </p:nvSpPr>
        <p:spPr>
          <a:xfrm>
            <a:off x="7573939" y="5976561"/>
            <a:ext cx="6663559" cy="646331"/>
          </a:xfrm>
          <a:prstGeom prst="rect">
            <a:avLst/>
          </a:prstGeom>
          <a:noFill/>
        </p:spPr>
        <p:txBody>
          <a:bodyPr wrap="square" rtlCol="0">
            <a:spAutoFit/>
          </a:bodyPr>
          <a:lstStyle/>
          <a:p>
            <a:r>
              <a:rPr kumimoji="1" lang="ja-JP" altLang="en-US" sz="1000"/>
              <a:t>＊資料の動画を再生するには、この</a:t>
            </a:r>
            <a:r>
              <a:rPr kumimoji="1" lang="en-US" altLang="ja-JP" sz="1000" dirty="0"/>
              <a:t>pptx</a:t>
            </a:r>
            <a:r>
              <a:rPr kumimoji="1" lang="ja-JP" altLang="en-US" sz="1000"/>
              <a:t>ファイルのダウンロードが必要です</a:t>
            </a:r>
          </a:p>
        </p:txBody>
      </p:sp>
      <p:sp>
        <p:nvSpPr>
          <p:cNvPr id="15" name="正方形/長方形 14">
            <a:extLst>
              <a:ext uri="{FF2B5EF4-FFF2-40B4-BE49-F238E27FC236}">
                <a16:creationId xmlns:a16="http://schemas.microsoft.com/office/drawing/2014/main" id="{23F39DFD-7A65-374B-9F00-9A3BEAA4D62D}"/>
              </a:ext>
            </a:extLst>
          </p:cNvPr>
          <p:cNvSpPr/>
          <p:nvPr/>
        </p:nvSpPr>
        <p:spPr>
          <a:xfrm>
            <a:off x="7834114" y="2387922"/>
            <a:ext cx="6489780" cy="400110"/>
          </a:xfrm>
          <a:prstGeom prst="rect">
            <a:avLst/>
          </a:prstGeom>
        </p:spPr>
        <p:txBody>
          <a:bodyPr wrap="square">
            <a:spAutoFit/>
          </a:bodyPr>
          <a:lstStyle/>
          <a:p>
            <a:r>
              <a:rPr lang="ja-JP" altLang="en-US" sz="1200"/>
              <a:t>人物がすれ違う場面は、当たり判定を行い再現した。</a:t>
            </a:r>
            <a:endParaRPr lang="en-US" altLang="ja-JP" sz="1200" dirty="0"/>
          </a:p>
          <a:p>
            <a:r>
              <a:rPr lang="ja-JP" altLang="en-US" sz="1200"/>
              <a:t>この前後の行動の導線の</a:t>
            </a:r>
            <a:r>
              <a:rPr lang="ja-JP" altLang="en-US" sz="1200">
                <a:solidFill>
                  <a:srgbClr val="000000"/>
                </a:solidFill>
              </a:rPr>
              <a:t>パターン化が必要。</a:t>
            </a:r>
            <a:endParaRPr lang="en-US" altLang="ja-JP" sz="1200" dirty="0"/>
          </a:p>
        </p:txBody>
      </p:sp>
      <p:pic>
        <p:nvPicPr>
          <p:cNvPr id="6" name="walk.mov" descr="walk.mov">
            <a:hlinkClick r:id="" action="ppaction://media"/>
            <a:extLst>
              <a:ext uri="{FF2B5EF4-FFF2-40B4-BE49-F238E27FC236}">
                <a16:creationId xmlns:a16="http://schemas.microsoft.com/office/drawing/2014/main" id="{0C73D934-46A6-4F4F-AFA6-D9A567F2B5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34114" y="2980836"/>
            <a:ext cx="3738562" cy="2749504"/>
          </a:xfrm>
          <a:prstGeom prst="rect">
            <a:avLst/>
          </a:prstGeom>
        </p:spPr>
      </p:pic>
      <p:graphicFrame>
        <p:nvGraphicFramePr>
          <p:cNvPr id="3" name="Diagram 2">
            <a:extLst>
              <a:ext uri="{FF2B5EF4-FFF2-40B4-BE49-F238E27FC236}">
                <a16:creationId xmlns:a16="http://schemas.microsoft.com/office/drawing/2014/main" id="{CE08B18B-B20D-1349-B023-A6DF6B7A1D61}"/>
              </a:ext>
            </a:extLst>
          </p:cNvPr>
          <p:cNvGraphicFramePr/>
          <p:nvPr>
            <p:extLst>
              <p:ext uri="{D42A27DB-BD31-4B8C-83A1-F6EECF244321}">
                <p14:modId xmlns:p14="http://schemas.microsoft.com/office/powerpoint/2010/main" val="2145779562"/>
              </p:ext>
            </p:extLst>
          </p:nvPr>
        </p:nvGraphicFramePr>
        <p:xfrm>
          <a:off x="472119" y="2544896"/>
          <a:ext cx="6489780" cy="39313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501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C4A9C-9775-CF41-A0AD-81ED7A89D691}"/>
              </a:ext>
            </a:extLst>
          </p:cNvPr>
          <p:cNvSpPr>
            <a:spLocks noGrp="1"/>
          </p:cNvSpPr>
          <p:nvPr>
            <p:ph type="title"/>
          </p:nvPr>
        </p:nvSpPr>
        <p:spPr>
          <a:xfrm>
            <a:off x="395288" y="258013"/>
            <a:ext cx="11796712" cy="1325563"/>
          </a:xfrm>
        </p:spPr>
        <p:txBody>
          <a:bodyPr>
            <a:normAutofit/>
          </a:bodyPr>
          <a:lstStyle/>
          <a:p>
            <a:r>
              <a:rPr kumimoji="1" lang="en-US" altLang="ja-JP" sz="3600" dirty="0"/>
              <a:t>Unity ML</a:t>
            </a:r>
            <a:r>
              <a:rPr lang="en-US" altLang="ja-JP" sz="3600" dirty="0"/>
              <a:t>-</a:t>
            </a:r>
            <a:r>
              <a:rPr kumimoji="1" lang="en-US" altLang="ja-JP" sz="3600" dirty="0"/>
              <a:t>Agents</a:t>
            </a:r>
            <a:r>
              <a:rPr kumimoji="1" lang="ja-JP" altLang="en-US" sz="3600"/>
              <a:t>を用いた歩行モデルの強化学習</a:t>
            </a:r>
            <a:br>
              <a:rPr kumimoji="1" lang="en-US" altLang="ja-JP" sz="3600" dirty="0"/>
            </a:br>
            <a:endParaRPr kumimoji="1" lang="ja-JP" altLang="en-US" sz="3600"/>
          </a:p>
        </p:txBody>
      </p:sp>
      <p:pic>
        <p:nvPicPr>
          <p:cNvPr id="13" name="demo.mov" descr="demo.mov">
            <a:hlinkClick r:id="" action="ppaction://media"/>
            <a:extLst>
              <a:ext uri="{FF2B5EF4-FFF2-40B4-BE49-F238E27FC236}">
                <a16:creationId xmlns:a16="http://schemas.microsoft.com/office/drawing/2014/main" id="{92732A23-94B8-994A-817B-9C023189E7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92767" y="3556879"/>
            <a:ext cx="2743201" cy="2649441"/>
          </a:xfrm>
        </p:spPr>
      </p:pic>
      <p:sp>
        <p:nvSpPr>
          <p:cNvPr id="5" name="スライド番号プレースホルダー 4">
            <a:extLst>
              <a:ext uri="{FF2B5EF4-FFF2-40B4-BE49-F238E27FC236}">
                <a16:creationId xmlns:a16="http://schemas.microsoft.com/office/drawing/2014/main" id="{07A5D4F1-0DEA-874C-9426-C3F11A0B3B2F}"/>
              </a:ext>
            </a:extLst>
          </p:cNvPr>
          <p:cNvSpPr>
            <a:spLocks noGrp="1"/>
          </p:cNvSpPr>
          <p:nvPr>
            <p:ph type="sldNum" sz="quarter" idx="12"/>
          </p:nvPr>
        </p:nvSpPr>
        <p:spPr/>
        <p:txBody>
          <a:bodyPr/>
          <a:lstStyle/>
          <a:p>
            <a:fld id="{6E3D2A48-C1EA-4E4C-910A-DDAB256E997D}" type="slidenum">
              <a:rPr kumimoji="1" lang="ja-JP" altLang="en-US" smtClean="0"/>
              <a:t>6</a:t>
            </a:fld>
            <a:endParaRPr kumimoji="1" lang="ja-JP" altLang="en-US"/>
          </a:p>
        </p:txBody>
      </p:sp>
      <p:sp>
        <p:nvSpPr>
          <p:cNvPr id="9" name="テキスト ボックス 8">
            <a:extLst>
              <a:ext uri="{FF2B5EF4-FFF2-40B4-BE49-F238E27FC236}">
                <a16:creationId xmlns:a16="http://schemas.microsoft.com/office/drawing/2014/main" id="{E70EF7D6-E5CE-B54E-8D21-A6E0AE7C11B2}"/>
              </a:ext>
            </a:extLst>
          </p:cNvPr>
          <p:cNvSpPr txBox="1"/>
          <p:nvPr/>
        </p:nvSpPr>
        <p:spPr>
          <a:xfrm>
            <a:off x="395288" y="1071895"/>
            <a:ext cx="11432873" cy="2215991"/>
          </a:xfrm>
          <a:prstGeom prst="rect">
            <a:avLst/>
          </a:prstGeom>
          <a:noFill/>
        </p:spPr>
        <p:txBody>
          <a:bodyPr wrap="square" rtlCol="0">
            <a:spAutoFit/>
          </a:bodyPr>
          <a:lstStyle/>
          <a:p>
            <a:r>
              <a:rPr lang="ja-JP" altLang="en-US" sz="2000"/>
              <a:t>・手法</a:t>
            </a:r>
            <a:r>
              <a:rPr lang="en-US" altLang="ja-JP" sz="2000" dirty="0"/>
              <a:t>1</a:t>
            </a:r>
            <a:r>
              <a:rPr lang="ja-JP" altLang="en-US" sz="2000"/>
              <a:t>ではキーボード操作で歩行モデルを作成するが、手法</a:t>
            </a:r>
            <a:r>
              <a:rPr lang="en-US" altLang="ja-JP" sz="2000" dirty="0"/>
              <a:t>2</a:t>
            </a:r>
            <a:r>
              <a:rPr lang="ja-JP" altLang="en-US" sz="2000"/>
              <a:t>では歩行モデル自体の学習を行う。</a:t>
            </a:r>
            <a:endParaRPr lang="en-US" altLang="ja-JP" sz="2000" dirty="0"/>
          </a:p>
          <a:p>
            <a:endParaRPr kumimoji="1" lang="en-US" altLang="ja-JP" sz="2000" dirty="0"/>
          </a:p>
          <a:p>
            <a:r>
              <a:rPr kumimoji="1" lang="ja-JP" altLang="en-US" sz="2000"/>
              <a:t>・</a:t>
            </a:r>
            <a:r>
              <a:rPr lang="ja-JP" altLang="en-US" sz="2000"/>
              <a:t>図形を用いて強化学習</a:t>
            </a:r>
            <a:r>
              <a:rPr lang="en-US" altLang="ja-JP" sz="2000" dirty="0"/>
              <a:t>(</a:t>
            </a:r>
            <a:r>
              <a:rPr lang="ja-JP" altLang="en-US" sz="2000"/>
              <a:t>資料２</a:t>
            </a:r>
            <a:r>
              <a:rPr lang="en-US" altLang="ja-JP" sz="2000" dirty="0"/>
              <a:t>)</a:t>
            </a:r>
            <a:r>
              <a:rPr lang="ja-JP" altLang="en-US" sz="2000"/>
              <a:t>を行った。図形ではなく実店舗や人物を再現した後に、学習済みのモデルを人物に反映することによって、店舗入口付近の人物動作が実現すると考える。</a:t>
            </a:r>
            <a:endParaRPr lang="en-US" altLang="ja-JP" sz="2000" dirty="0"/>
          </a:p>
          <a:p>
            <a:endParaRPr lang="en-US" altLang="ja-JP" sz="2000" dirty="0"/>
          </a:p>
          <a:p>
            <a:r>
              <a:rPr lang="ja-JP" altLang="en-US" sz="2000"/>
              <a:t>・学習精度を上げることが今後の課題である</a:t>
            </a:r>
            <a:endParaRPr lang="en-US" altLang="ja-JP" sz="2000" dirty="0"/>
          </a:p>
          <a:p>
            <a:endParaRPr kumimoji="1" lang="ja-JP" altLang="en-US"/>
          </a:p>
        </p:txBody>
      </p:sp>
      <p:sp>
        <p:nvSpPr>
          <p:cNvPr id="11" name="テキスト ボックス 10">
            <a:extLst>
              <a:ext uri="{FF2B5EF4-FFF2-40B4-BE49-F238E27FC236}">
                <a16:creationId xmlns:a16="http://schemas.microsoft.com/office/drawing/2014/main" id="{EF392F5D-55F1-6048-81E8-61F214851AFB}"/>
              </a:ext>
            </a:extLst>
          </p:cNvPr>
          <p:cNvSpPr txBox="1"/>
          <p:nvPr/>
        </p:nvSpPr>
        <p:spPr>
          <a:xfrm>
            <a:off x="9256166" y="6353766"/>
            <a:ext cx="1643062" cy="246221"/>
          </a:xfrm>
          <a:prstGeom prst="rect">
            <a:avLst/>
          </a:prstGeom>
          <a:noFill/>
        </p:spPr>
        <p:txBody>
          <a:bodyPr wrap="square" rtlCol="0">
            <a:spAutoFit/>
          </a:bodyPr>
          <a:lstStyle/>
          <a:p>
            <a:r>
              <a:rPr kumimoji="1" lang="ja-JP" altLang="en-US" sz="1000"/>
              <a:t>資料</a:t>
            </a:r>
            <a:r>
              <a:rPr kumimoji="1" lang="en-US" altLang="ja-JP" sz="1000" dirty="0"/>
              <a:t>2</a:t>
            </a:r>
            <a:endParaRPr kumimoji="1" lang="ja-JP" altLang="en-US" sz="1000"/>
          </a:p>
        </p:txBody>
      </p:sp>
      <p:graphicFrame>
        <p:nvGraphicFramePr>
          <p:cNvPr id="12" name="図表 11">
            <a:extLst>
              <a:ext uri="{FF2B5EF4-FFF2-40B4-BE49-F238E27FC236}">
                <a16:creationId xmlns:a16="http://schemas.microsoft.com/office/drawing/2014/main" id="{390175E2-6531-8145-92CA-F61B12FA9179}"/>
              </a:ext>
            </a:extLst>
          </p:cNvPr>
          <p:cNvGraphicFramePr/>
          <p:nvPr>
            <p:extLst>
              <p:ext uri="{D42A27DB-BD31-4B8C-83A1-F6EECF244321}">
                <p14:modId xmlns:p14="http://schemas.microsoft.com/office/powerpoint/2010/main" val="949572696"/>
              </p:ext>
            </p:extLst>
          </p:nvPr>
        </p:nvGraphicFramePr>
        <p:xfrm>
          <a:off x="1214089" y="3379077"/>
          <a:ext cx="5172473" cy="34312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テキスト ボックス 3">
            <a:extLst>
              <a:ext uri="{FF2B5EF4-FFF2-40B4-BE49-F238E27FC236}">
                <a16:creationId xmlns:a16="http://schemas.microsoft.com/office/drawing/2014/main" id="{D1698476-3146-C348-BE4C-7E8E96365A3C}"/>
              </a:ext>
            </a:extLst>
          </p:cNvPr>
          <p:cNvSpPr txBox="1"/>
          <p:nvPr/>
        </p:nvSpPr>
        <p:spPr>
          <a:xfrm>
            <a:off x="7567449" y="6599987"/>
            <a:ext cx="6663559" cy="646331"/>
          </a:xfrm>
          <a:prstGeom prst="rect">
            <a:avLst/>
          </a:prstGeom>
          <a:noFill/>
        </p:spPr>
        <p:txBody>
          <a:bodyPr wrap="square" rtlCol="0">
            <a:spAutoFit/>
          </a:bodyPr>
          <a:lstStyle/>
          <a:p>
            <a:r>
              <a:rPr kumimoji="1" lang="ja-JP" altLang="en-US" sz="1000"/>
              <a:t>＊資料の動画を再生するには、この</a:t>
            </a:r>
            <a:r>
              <a:rPr kumimoji="1" lang="en-US" altLang="ja-JP" sz="1000" dirty="0"/>
              <a:t>pptx</a:t>
            </a:r>
            <a:r>
              <a:rPr kumimoji="1" lang="ja-JP" altLang="en-US" sz="1000"/>
              <a:t>ファイルのダウンロードが必要です</a:t>
            </a:r>
          </a:p>
        </p:txBody>
      </p:sp>
      <p:sp>
        <p:nvSpPr>
          <p:cNvPr id="7" name="テキスト ボックス 6">
            <a:extLst>
              <a:ext uri="{FF2B5EF4-FFF2-40B4-BE49-F238E27FC236}">
                <a16:creationId xmlns:a16="http://schemas.microsoft.com/office/drawing/2014/main" id="{0261DC43-B8F3-384B-8A7E-1F58D81728CD}"/>
              </a:ext>
            </a:extLst>
          </p:cNvPr>
          <p:cNvSpPr txBox="1"/>
          <p:nvPr/>
        </p:nvSpPr>
        <p:spPr>
          <a:xfrm>
            <a:off x="7987041" y="2704421"/>
            <a:ext cx="2954655" cy="830997"/>
          </a:xfrm>
          <a:prstGeom prst="rect">
            <a:avLst/>
          </a:prstGeom>
          <a:noFill/>
        </p:spPr>
        <p:txBody>
          <a:bodyPr wrap="none" rtlCol="0">
            <a:spAutoFit/>
          </a:bodyPr>
          <a:lstStyle/>
          <a:p>
            <a:r>
              <a:rPr kumimoji="1" lang="ja-JP" altLang="en-US" sz="1200"/>
              <a:t>以下のように見立てて、学習を行った。</a:t>
            </a:r>
            <a:endParaRPr kumimoji="1" lang="en-US" altLang="ja-JP" sz="1200" dirty="0"/>
          </a:p>
          <a:p>
            <a:r>
              <a:rPr kumimoji="1" lang="ja-JP" altLang="en-US" sz="1200"/>
              <a:t>青い立方体</a:t>
            </a:r>
            <a:r>
              <a:rPr kumimoji="1" lang="en-US" altLang="ja-JP" sz="1200" dirty="0"/>
              <a:t> : </a:t>
            </a:r>
            <a:r>
              <a:rPr kumimoji="1" lang="ja-JP" altLang="en-US" sz="1200"/>
              <a:t>入店者</a:t>
            </a:r>
            <a:endParaRPr kumimoji="1" lang="en-US" altLang="ja-JP" sz="1200" dirty="0"/>
          </a:p>
          <a:p>
            <a:r>
              <a:rPr lang="ja-JP" altLang="en-US" sz="1200"/>
              <a:t>白い立方体</a:t>
            </a:r>
            <a:r>
              <a:rPr lang="en-US" altLang="ja-JP" sz="1200" dirty="0"/>
              <a:t> : </a:t>
            </a:r>
            <a:r>
              <a:rPr lang="ja-JP" altLang="en-US" sz="1200"/>
              <a:t>人物</a:t>
            </a:r>
            <a:endParaRPr lang="en-US" altLang="ja-JP" sz="1200" dirty="0"/>
          </a:p>
          <a:p>
            <a:r>
              <a:rPr kumimoji="1" lang="ja-JP" altLang="en-US" sz="1200"/>
              <a:t>黄色い線</a:t>
            </a:r>
            <a:r>
              <a:rPr kumimoji="1" lang="en-US" altLang="ja-JP" sz="1200" dirty="0"/>
              <a:t> : </a:t>
            </a:r>
            <a:r>
              <a:rPr kumimoji="1" lang="ja-JP" altLang="en-US" sz="1200"/>
              <a:t>出入り口</a:t>
            </a:r>
          </a:p>
        </p:txBody>
      </p:sp>
      <p:sp>
        <p:nvSpPr>
          <p:cNvPr id="8" name="テキスト ボックス 7">
            <a:extLst>
              <a:ext uri="{FF2B5EF4-FFF2-40B4-BE49-F238E27FC236}">
                <a16:creationId xmlns:a16="http://schemas.microsoft.com/office/drawing/2014/main" id="{8AD40907-FE3E-E946-BCF5-6791DCB50947}"/>
              </a:ext>
            </a:extLst>
          </p:cNvPr>
          <p:cNvSpPr txBox="1"/>
          <p:nvPr/>
        </p:nvSpPr>
        <p:spPr>
          <a:xfrm>
            <a:off x="1192117" y="3119920"/>
            <a:ext cx="2285497" cy="246221"/>
          </a:xfrm>
          <a:prstGeom prst="rect">
            <a:avLst/>
          </a:prstGeom>
          <a:noFill/>
        </p:spPr>
        <p:txBody>
          <a:bodyPr wrap="square" rtlCol="0">
            <a:spAutoFit/>
          </a:bodyPr>
          <a:lstStyle/>
          <a:p>
            <a:r>
              <a:rPr kumimoji="1" lang="en-US" altLang="ja-JP" sz="1600" dirty="0"/>
              <a:t>-</a:t>
            </a:r>
            <a:r>
              <a:rPr kumimoji="1" lang="ja-JP" altLang="en-US" sz="1600"/>
              <a:t>学習環境の構成</a:t>
            </a:r>
          </a:p>
        </p:txBody>
      </p:sp>
    </p:spTree>
    <p:extLst>
      <p:ext uri="{BB962C8B-B14F-4D97-AF65-F5344CB8AC3E}">
        <p14:creationId xmlns:p14="http://schemas.microsoft.com/office/powerpoint/2010/main" val="21772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5F8D4FA-C844-7540-BD68-E6CFA0CB18B1}"/>
              </a:ext>
            </a:extLst>
          </p:cNvPr>
          <p:cNvSpPr>
            <a:spLocks noGrp="1"/>
          </p:cNvSpPr>
          <p:nvPr>
            <p:ph type="sldNum" sz="quarter" idx="12"/>
          </p:nvPr>
        </p:nvSpPr>
        <p:spPr/>
        <p:txBody>
          <a:bodyPr/>
          <a:lstStyle/>
          <a:p>
            <a:fld id="{6E3D2A48-C1EA-4E4C-910A-DDAB256E997D}" type="slidenum">
              <a:rPr kumimoji="1" lang="ja-JP" altLang="en-US" smtClean="0"/>
              <a:t>7</a:t>
            </a:fld>
            <a:endParaRPr kumimoji="1" lang="ja-JP" altLang="en-US"/>
          </a:p>
        </p:txBody>
      </p:sp>
      <p:graphicFrame>
        <p:nvGraphicFramePr>
          <p:cNvPr id="4" name="Diagram 3">
            <a:extLst>
              <a:ext uri="{FF2B5EF4-FFF2-40B4-BE49-F238E27FC236}">
                <a16:creationId xmlns:a16="http://schemas.microsoft.com/office/drawing/2014/main" id="{73AE5218-98D0-9441-B2D8-1D00D69A9F2E}"/>
              </a:ext>
            </a:extLst>
          </p:cNvPr>
          <p:cNvGraphicFramePr/>
          <p:nvPr>
            <p:extLst>
              <p:ext uri="{D42A27DB-BD31-4B8C-83A1-F6EECF244321}">
                <p14:modId xmlns:p14="http://schemas.microsoft.com/office/powerpoint/2010/main" val="3433726187"/>
              </p:ext>
            </p:extLst>
          </p:nvPr>
        </p:nvGraphicFramePr>
        <p:xfrm>
          <a:off x="482599" y="324367"/>
          <a:ext cx="10625111" cy="6151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3155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C99499-38EB-9D41-86D5-94733DA49A0F}"/>
              </a:ext>
            </a:extLst>
          </p:cNvPr>
          <p:cNvSpPr>
            <a:spLocks noGrp="1"/>
          </p:cNvSpPr>
          <p:nvPr>
            <p:ph type="title"/>
          </p:nvPr>
        </p:nvSpPr>
        <p:spPr/>
        <p:txBody>
          <a:bodyPr/>
          <a:lstStyle/>
          <a:p>
            <a:r>
              <a:rPr kumimoji="1" lang="ja-JP" altLang="en-US"/>
              <a:t>参考図書</a:t>
            </a:r>
          </a:p>
        </p:txBody>
      </p:sp>
      <p:sp>
        <p:nvSpPr>
          <p:cNvPr id="3" name="コンテンツ プレースホルダー 2">
            <a:extLst>
              <a:ext uri="{FF2B5EF4-FFF2-40B4-BE49-F238E27FC236}">
                <a16:creationId xmlns:a16="http://schemas.microsoft.com/office/drawing/2014/main" id="{BFD7D597-075D-AA43-82F9-A34551088A05}"/>
              </a:ext>
            </a:extLst>
          </p:cNvPr>
          <p:cNvSpPr>
            <a:spLocks noGrp="1"/>
          </p:cNvSpPr>
          <p:nvPr>
            <p:ph idx="1"/>
          </p:nvPr>
        </p:nvSpPr>
        <p:spPr/>
        <p:txBody>
          <a:bodyPr/>
          <a:lstStyle/>
          <a:p>
            <a:pPr marL="0" indent="0">
              <a:buNone/>
            </a:pPr>
            <a:r>
              <a:rPr lang="ja-JP" altLang="en-US"/>
              <a:t>・</a:t>
            </a:r>
            <a:r>
              <a:rPr lang="en" altLang="ja-JP" dirty="0"/>
              <a:t>Unity</a:t>
            </a:r>
            <a:r>
              <a:rPr lang="ja-JP" altLang="en-US"/>
              <a:t>ではじめる機械学習・強化学習</a:t>
            </a:r>
            <a:endParaRPr lang="en-US" altLang="ja-JP" dirty="0"/>
          </a:p>
          <a:p>
            <a:pPr marL="0" indent="0">
              <a:buNone/>
            </a:pPr>
            <a:r>
              <a:rPr lang="ja-JP" altLang="en-US"/>
              <a:t>布留川 英一</a:t>
            </a:r>
            <a:r>
              <a:rPr lang="en-US" altLang="ja-JP" dirty="0"/>
              <a:t> </a:t>
            </a:r>
            <a:r>
              <a:rPr lang="ja-JP" altLang="en-US"/>
              <a:t>株式会社 ボーンデジタル</a:t>
            </a:r>
            <a:r>
              <a:rPr lang="en-US" altLang="ja-JP" dirty="0"/>
              <a:t>,</a:t>
            </a:r>
            <a:r>
              <a:rPr lang="ja-JP" altLang="en-US"/>
              <a:t> </a:t>
            </a:r>
            <a:r>
              <a:rPr lang="en-US" altLang="ja-JP" dirty="0"/>
              <a:t>2020</a:t>
            </a:r>
            <a:r>
              <a:rPr lang="ja-JP" altLang="en-US"/>
              <a:t>年</a:t>
            </a:r>
            <a:endParaRPr lang="en-US" altLang="ja-JP" dirty="0"/>
          </a:p>
          <a:p>
            <a:pPr marL="0" indent="0">
              <a:buNone/>
            </a:pPr>
            <a:endParaRPr lang="en-US" altLang="ja-JP" dirty="0"/>
          </a:p>
          <a:p>
            <a:pPr marL="0" indent="0">
              <a:buNone/>
            </a:pPr>
            <a:r>
              <a:rPr lang="ja-JP" altLang="en-US"/>
              <a:t>・</a:t>
            </a:r>
            <a:r>
              <a:rPr lang="en" altLang="ja-JP" dirty="0"/>
              <a:t>Unity</a:t>
            </a:r>
            <a:r>
              <a:rPr lang="ja-JP" altLang="en-US"/>
              <a:t>の教科書 </a:t>
            </a:r>
            <a:r>
              <a:rPr lang="en" altLang="ja-JP" dirty="0"/>
              <a:t>Unity 2020</a:t>
            </a:r>
            <a:r>
              <a:rPr lang="ja-JP" altLang="en-US"/>
              <a:t>完全対応版</a:t>
            </a:r>
            <a:r>
              <a:rPr lang="en-US" altLang="ja-JP" dirty="0"/>
              <a:t>―2</a:t>
            </a:r>
            <a:r>
              <a:rPr lang="en" altLang="ja-JP" dirty="0"/>
              <a:t>D&amp;3D</a:t>
            </a:r>
            <a:r>
              <a:rPr lang="ja-JP" altLang="en-US"/>
              <a:t>スマートフォンゲーム入門講座</a:t>
            </a:r>
            <a:r>
              <a:rPr lang="en-US" altLang="ja-JP" dirty="0"/>
              <a:t> </a:t>
            </a:r>
          </a:p>
          <a:p>
            <a:pPr marL="0" indent="0">
              <a:buNone/>
            </a:pPr>
            <a:r>
              <a:rPr lang="ja-JP" altLang="en-US"/>
              <a:t>北村 愛実</a:t>
            </a:r>
            <a:r>
              <a:rPr lang="en-US" altLang="ja-JP" dirty="0"/>
              <a:t> </a:t>
            </a:r>
            <a:r>
              <a:rPr lang="en" altLang="ja-JP" dirty="0"/>
              <a:t>SB</a:t>
            </a:r>
            <a:r>
              <a:rPr lang="ja-JP" altLang="en-US"/>
              <a:t>クリエイティブ</a:t>
            </a:r>
            <a:r>
              <a:rPr lang="en-US" altLang="ja-JP" dirty="0"/>
              <a:t>,2020</a:t>
            </a:r>
            <a:r>
              <a:rPr lang="ja-JP" altLang="en-US"/>
              <a:t>年</a:t>
            </a:r>
          </a:p>
          <a:p>
            <a:pPr marL="0" indent="0">
              <a:buNone/>
            </a:pPr>
            <a:endParaRPr lang="ja-JP" altLang="en-US"/>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D0B92E0B-5E82-7D4A-A719-723DF94EF44B}"/>
              </a:ext>
            </a:extLst>
          </p:cNvPr>
          <p:cNvSpPr>
            <a:spLocks noGrp="1"/>
          </p:cNvSpPr>
          <p:nvPr>
            <p:ph type="sldNum" sz="quarter" idx="12"/>
          </p:nvPr>
        </p:nvSpPr>
        <p:spPr/>
        <p:txBody>
          <a:bodyPr/>
          <a:lstStyle/>
          <a:p>
            <a:fld id="{6E3D2A48-C1EA-4E4C-910A-DDAB256E997D}" type="slidenum">
              <a:rPr kumimoji="1" lang="ja-JP" altLang="en-US" smtClean="0"/>
              <a:t>8</a:t>
            </a:fld>
            <a:endParaRPr kumimoji="1" lang="ja-JP" altLang="en-US"/>
          </a:p>
        </p:txBody>
      </p:sp>
      <p:sp>
        <p:nvSpPr>
          <p:cNvPr id="5" name="正方形/長方形 4">
            <a:extLst>
              <a:ext uri="{FF2B5EF4-FFF2-40B4-BE49-F238E27FC236}">
                <a16:creationId xmlns:a16="http://schemas.microsoft.com/office/drawing/2014/main" id="{3F6D8EF0-3470-A04F-8F22-BEAE8B08D8D1}"/>
              </a:ext>
            </a:extLst>
          </p:cNvPr>
          <p:cNvSpPr/>
          <p:nvPr/>
        </p:nvSpPr>
        <p:spPr>
          <a:xfrm>
            <a:off x="315310" y="5710020"/>
            <a:ext cx="11950261" cy="369332"/>
          </a:xfrm>
          <a:prstGeom prst="rect">
            <a:avLst/>
          </a:prstGeom>
        </p:spPr>
        <p:txBody>
          <a:bodyPr wrap="square">
            <a:spAutoFit/>
          </a:bodyPr>
          <a:lstStyle/>
          <a:p>
            <a:r>
              <a:rPr lang="ja-JP" altLang="en-US"/>
              <a:t>＊この研究は、株式会社オレンジテクラボ様の</a:t>
            </a:r>
            <a:r>
              <a:rPr lang="en-US" altLang="ja-JP" dirty="0"/>
              <a:t>2020</a:t>
            </a:r>
            <a:r>
              <a:rPr lang="ja-JP" altLang="en-US"/>
              <a:t>年</a:t>
            </a:r>
            <a:r>
              <a:rPr lang="en-US" altLang="ja-JP" dirty="0"/>
              <a:t>11</a:t>
            </a:r>
            <a:r>
              <a:rPr lang="ja-JP" altLang="en-US"/>
              <a:t>月から</a:t>
            </a:r>
            <a:r>
              <a:rPr lang="en-US" altLang="ja-JP" dirty="0"/>
              <a:t>2021</a:t>
            </a:r>
            <a:r>
              <a:rPr lang="ja-JP" altLang="en-US"/>
              <a:t>年</a:t>
            </a:r>
            <a:r>
              <a:rPr lang="en-US" altLang="ja-JP" dirty="0"/>
              <a:t>1</a:t>
            </a:r>
            <a:r>
              <a:rPr lang="ja-JP" altLang="en-US"/>
              <a:t>月のインターシップ期間で行ったものです</a:t>
            </a:r>
            <a:endParaRPr lang="en-US" altLang="ja-JP" dirty="0"/>
          </a:p>
        </p:txBody>
      </p:sp>
    </p:spTree>
    <p:extLst>
      <p:ext uri="{BB962C8B-B14F-4D97-AF65-F5344CB8AC3E}">
        <p14:creationId xmlns:p14="http://schemas.microsoft.com/office/powerpoint/2010/main" val="33169280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5725</TotalTime>
  <Words>981</Words>
  <Application>Microsoft Macintosh PowerPoint</Application>
  <PresentationFormat>Widescreen</PresentationFormat>
  <Paragraphs>88</Paragraphs>
  <Slides>8</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游ゴシック</vt:lpstr>
      <vt:lpstr>游ゴシック Light</vt:lpstr>
      <vt:lpstr>Arial</vt:lpstr>
      <vt:lpstr>Calibri</vt:lpstr>
      <vt:lpstr>Office テーマ</vt:lpstr>
      <vt:lpstr>AI学習のための動画データ生成</vt:lpstr>
      <vt:lpstr>PowerPoint Presentation</vt:lpstr>
      <vt:lpstr>PowerPoint Presentation</vt:lpstr>
      <vt:lpstr>課題と手法</vt:lpstr>
      <vt:lpstr>プログラムベースを用いた歩行モデル作成  </vt:lpstr>
      <vt:lpstr>Unity ML-Agentsを用いた歩行モデルの強化学習 </vt:lpstr>
      <vt:lpstr>PowerPoint Presentation</vt:lpstr>
      <vt:lpstr>参考図書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AI学習のための動画データ生成</dc:title>
  <dc:creator>佐藤穂花</dc:creator>
  <cp:lastModifiedBy>佐藤穂花</cp:lastModifiedBy>
  <cp:revision>47</cp:revision>
  <cp:lastPrinted>2021-03-09T11:44:19Z</cp:lastPrinted>
  <dcterms:created xsi:type="dcterms:W3CDTF">2021-01-25T07:12:49Z</dcterms:created>
  <dcterms:modified xsi:type="dcterms:W3CDTF">2021-03-10T08:40:22Z</dcterms:modified>
</cp:coreProperties>
</file>